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21B796-5540-41E9-ADD4-BC2E2745D592}" type="doc">
      <dgm:prSet loTypeId="urn:microsoft.com/office/officeart/2005/8/layout/hierarchy3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5D862642-E588-4C7C-A1FC-6C93A0AF1396}">
      <dgm:prSet phldrT="[Text]"/>
      <dgm:spPr/>
      <dgm:t>
        <a:bodyPr/>
        <a:lstStyle/>
        <a:p>
          <a:r>
            <a:rPr lang="en-US" dirty="0" smtClean="0"/>
            <a:t>Species Diversity</a:t>
          </a:r>
          <a:endParaRPr lang="en-US" dirty="0"/>
        </a:p>
      </dgm:t>
    </dgm:pt>
    <dgm:pt modelId="{E59C52B8-79D3-435B-A6DF-10061494B1AB}" type="parTrans" cxnId="{07D12E5C-D63E-4454-BBB6-55242D0DE0F5}">
      <dgm:prSet/>
      <dgm:spPr/>
      <dgm:t>
        <a:bodyPr/>
        <a:lstStyle/>
        <a:p>
          <a:endParaRPr lang="en-US"/>
        </a:p>
      </dgm:t>
    </dgm:pt>
    <dgm:pt modelId="{381F6711-F557-4E31-8F50-ADC430673F6A}" type="sibTrans" cxnId="{07D12E5C-D63E-4454-BBB6-55242D0DE0F5}">
      <dgm:prSet/>
      <dgm:spPr/>
      <dgm:t>
        <a:bodyPr/>
        <a:lstStyle/>
        <a:p>
          <a:endParaRPr lang="en-US"/>
        </a:p>
      </dgm:t>
    </dgm:pt>
    <dgm:pt modelId="{C8B5C6DD-EFC6-47E0-A0C7-5A9613972406}">
      <dgm:prSet phldrT="[Text]"/>
      <dgm:spPr/>
      <dgm:t>
        <a:bodyPr/>
        <a:lstStyle/>
        <a:p>
          <a:r>
            <a:rPr lang="en-US" dirty="0" smtClean="0"/>
            <a:t>Evolution</a:t>
          </a:r>
          <a:endParaRPr lang="en-US" dirty="0"/>
        </a:p>
      </dgm:t>
    </dgm:pt>
    <dgm:pt modelId="{0269B3C2-29D1-4C71-9B9A-99106DE66856}" type="parTrans" cxnId="{FF4C18E4-44FD-40C9-84D2-C83FED49BC26}">
      <dgm:prSet/>
      <dgm:spPr/>
      <dgm:t>
        <a:bodyPr/>
        <a:lstStyle/>
        <a:p>
          <a:endParaRPr lang="en-US"/>
        </a:p>
      </dgm:t>
    </dgm:pt>
    <dgm:pt modelId="{E5D05055-59BB-45CF-B4EC-8312D7E883DB}" type="sibTrans" cxnId="{FF4C18E4-44FD-40C9-84D2-C83FED49BC26}">
      <dgm:prSet/>
      <dgm:spPr/>
      <dgm:t>
        <a:bodyPr/>
        <a:lstStyle/>
        <a:p>
          <a:endParaRPr lang="en-US"/>
        </a:p>
      </dgm:t>
    </dgm:pt>
    <dgm:pt modelId="{3B6FF01A-9C03-4EFA-9D3D-F86350881197}">
      <dgm:prSet phldrT="[Text]"/>
      <dgm:spPr/>
      <dgm:t>
        <a:bodyPr/>
        <a:lstStyle/>
        <a:p>
          <a:r>
            <a:rPr lang="en-US" dirty="0" smtClean="0"/>
            <a:t>Speciation</a:t>
          </a:r>
        </a:p>
      </dgm:t>
    </dgm:pt>
    <dgm:pt modelId="{13E148A3-75DE-4080-AB15-AAD9AF4CD12F}" type="parTrans" cxnId="{923F25A2-F81B-4DAD-93C7-81A9729A6A1C}">
      <dgm:prSet/>
      <dgm:spPr/>
      <dgm:t>
        <a:bodyPr/>
        <a:lstStyle/>
        <a:p>
          <a:endParaRPr lang="en-US"/>
        </a:p>
      </dgm:t>
    </dgm:pt>
    <dgm:pt modelId="{2665B0BC-DFD7-4984-9050-4517775A3B5F}" type="sibTrans" cxnId="{923F25A2-F81B-4DAD-93C7-81A9729A6A1C}">
      <dgm:prSet/>
      <dgm:spPr/>
      <dgm:t>
        <a:bodyPr/>
        <a:lstStyle/>
        <a:p>
          <a:endParaRPr lang="en-US"/>
        </a:p>
      </dgm:t>
    </dgm:pt>
    <dgm:pt modelId="{5634CF51-C481-4F87-BA1B-CC25BAFC7AD7}">
      <dgm:prSet phldrT="[Text]"/>
      <dgm:spPr/>
      <dgm:t>
        <a:bodyPr/>
        <a:lstStyle/>
        <a:p>
          <a:r>
            <a:rPr lang="en-US" dirty="0" smtClean="0"/>
            <a:t>Genetic Diversity</a:t>
          </a:r>
          <a:endParaRPr lang="en-US" dirty="0"/>
        </a:p>
      </dgm:t>
    </dgm:pt>
    <dgm:pt modelId="{3B83AEF2-8D61-4676-B3E0-9929D6CA88AE}" type="parTrans" cxnId="{5D1FD153-9251-445F-A4A8-5E590BC93225}">
      <dgm:prSet/>
      <dgm:spPr/>
      <dgm:t>
        <a:bodyPr/>
        <a:lstStyle/>
        <a:p>
          <a:endParaRPr lang="en-US"/>
        </a:p>
      </dgm:t>
    </dgm:pt>
    <dgm:pt modelId="{2C9DBF56-BF75-4858-AAFE-8B3646F36585}" type="sibTrans" cxnId="{5D1FD153-9251-445F-A4A8-5E590BC93225}">
      <dgm:prSet/>
      <dgm:spPr/>
      <dgm:t>
        <a:bodyPr/>
        <a:lstStyle/>
        <a:p>
          <a:endParaRPr lang="en-US"/>
        </a:p>
      </dgm:t>
    </dgm:pt>
    <dgm:pt modelId="{A6AE415A-7FFB-49AB-AC82-71605A081F6A}">
      <dgm:prSet phldrT="[Text]"/>
      <dgm:spPr/>
      <dgm:t>
        <a:bodyPr/>
        <a:lstStyle/>
        <a:p>
          <a:r>
            <a:rPr lang="en-US" dirty="0" smtClean="0"/>
            <a:t>Mutations</a:t>
          </a:r>
        </a:p>
      </dgm:t>
    </dgm:pt>
    <dgm:pt modelId="{9BE4AFDB-BE1A-479F-89A4-4C17C9D3B2AA}" type="parTrans" cxnId="{215FBF34-C571-45DF-BA69-41215FF00513}">
      <dgm:prSet/>
      <dgm:spPr/>
      <dgm:t>
        <a:bodyPr/>
        <a:lstStyle/>
        <a:p>
          <a:endParaRPr lang="en-US"/>
        </a:p>
      </dgm:t>
    </dgm:pt>
    <dgm:pt modelId="{39B3D3A2-FA8D-4594-9B27-D9DF728A2130}" type="sibTrans" cxnId="{215FBF34-C571-45DF-BA69-41215FF00513}">
      <dgm:prSet/>
      <dgm:spPr/>
      <dgm:t>
        <a:bodyPr/>
        <a:lstStyle/>
        <a:p>
          <a:endParaRPr lang="en-US"/>
        </a:p>
      </dgm:t>
    </dgm:pt>
    <dgm:pt modelId="{864DE4F2-07F2-497A-BE01-198180A9C6F8}">
      <dgm:prSet phldrT="[Text]"/>
      <dgm:spPr/>
      <dgm:t>
        <a:bodyPr/>
        <a:lstStyle/>
        <a:p>
          <a:r>
            <a:rPr lang="en-US" dirty="0" smtClean="0"/>
            <a:t>Natural selection</a:t>
          </a:r>
          <a:endParaRPr lang="en-US" dirty="0"/>
        </a:p>
      </dgm:t>
    </dgm:pt>
    <dgm:pt modelId="{CA683E58-1AC5-427E-BBC0-F0693889E43C}" type="parTrans" cxnId="{6EE60933-2AC5-40EC-AC32-F03AEE615000}">
      <dgm:prSet/>
      <dgm:spPr/>
    </dgm:pt>
    <dgm:pt modelId="{7450878C-0B68-45F3-9AF2-E6FFA0F1F9EA}" type="sibTrans" cxnId="{6EE60933-2AC5-40EC-AC32-F03AEE615000}">
      <dgm:prSet/>
      <dgm:spPr/>
    </dgm:pt>
    <dgm:pt modelId="{242A3431-78CE-40E6-9E31-566C143FF784}">
      <dgm:prSet phldrT="[Text]"/>
      <dgm:spPr/>
      <dgm:t>
        <a:bodyPr/>
        <a:lstStyle/>
        <a:p>
          <a:r>
            <a:rPr lang="en-US" smtClean="0"/>
            <a:t>Adaptation</a:t>
          </a:r>
          <a:endParaRPr lang="en-US" dirty="0"/>
        </a:p>
      </dgm:t>
    </dgm:pt>
    <dgm:pt modelId="{3C78397F-48D2-46C8-BB29-CE0167C3B74F}" type="parTrans" cxnId="{86A331E0-F781-4941-B5E6-E8359001D452}">
      <dgm:prSet/>
      <dgm:spPr/>
    </dgm:pt>
    <dgm:pt modelId="{0A20772B-8BAD-4B67-8E63-65CDD7605A59}" type="sibTrans" cxnId="{86A331E0-F781-4941-B5E6-E8359001D452}">
      <dgm:prSet/>
      <dgm:spPr/>
    </dgm:pt>
    <dgm:pt modelId="{F3AA3B8C-0759-403F-9EDC-67CEC3E93CE6}">
      <dgm:prSet phldrT="[Text]"/>
      <dgm:spPr/>
      <dgm:t>
        <a:bodyPr/>
        <a:lstStyle/>
        <a:p>
          <a:r>
            <a:rPr lang="en-US" dirty="0" smtClean="0"/>
            <a:t>Ecosystem Diversity</a:t>
          </a:r>
          <a:endParaRPr lang="en-US" dirty="0"/>
        </a:p>
      </dgm:t>
    </dgm:pt>
    <dgm:pt modelId="{5609CE45-C215-41A4-888A-8B97DF49B087}" type="parTrans" cxnId="{1671BF27-785B-4416-A49A-4033A525262D}">
      <dgm:prSet/>
      <dgm:spPr/>
    </dgm:pt>
    <dgm:pt modelId="{AEA2A7C3-B16C-401E-951D-790E726FD9E2}" type="sibTrans" cxnId="{1671BF27-785B-4416-A49A-4033A525262D}">
      <dgm:prSet/>
      <dgm:spPr/>
    </dgm:pt>
    <dgm:pt modelId="{2B0425C8-D62C-4ABD-BE07-A553E7DAACD3}">
      <dgm:prSet phldrT="[Text]"/>
      <dgm:spPr/>
      <dgm:t>
        <a:bodyPr/>
        <a:lstStyle/>
        <a:p>
          <a:r>
            <a:rPr lang="en-US" dirty="0" smtClean="0"/>
            <a:t>Biomes</a:t>
          </a:r>
          <a:endParaRPr lang="en-US" dirty="0"/>
        </a:p>
      </dgm:t>
    </dgm:pt>
    <dgm:pt modelId="{9A56E2FD-335E-44DA-9D12-3E76B2B53E11}" type="parTrans" cxnId="{27EE34BE-8E6E-4B18-9B6C-E0A39389C027}">
      <dgm:prSet/>
      <dgm:spPr/>
      <dgm:t>
        <a:bodyPr/>
        <a:lstStyle/>
        <a:p>
          <a:endParaRPr lang="en-US"/>
        </a:p>
      </dgm:t>
    </dgm:pt>
    <dgm:pt modelId="{A2E9141D-302B-4D9D-8A8D-63567CC04315}" type="sibTrans" cxnId="{27EE34BE-8E6E-4B18-9B6C-E0A39389C027}">
      <dgm:prSet/>
      <dgm:spPr/>
      <dgm:t>
        <a:bodyPr/>
        <a:lstStyle/>
        <a:p>
          <a:endParaRPr lang="en-US"/>
        </a:p>
      </dgm:t>
    </dgm:pt>
    <dgm:pt modelId="{C9D0F606-ABBF-4142-AA39-8FE61273C745}">
      <dgm:prSet phldrT="[Text]"/>
      <dgm:spPr/>
      <dgm:t>
        <a:bodyPr/>
        <a:lstStyle/>
        <a:p>
          <a:r>
            <a:rPr lang="en-US" dirty="0" smtClean="0"/>
            <a:t>Niches</a:t>
          </a:r>
          <a:endParaRPr lang="en-US" dirty="0"/>
        </a:p>
      </dgm:t>
    </dgm:pt>
    <dgm:pt modelId="{D6427358-745E-4AF9-B48A-71438B1C6288}" type="parTrans" cxnId="{1C397FF0-09C9-47F1-996C-B518801C8165}">
      <dgm:prSet/>
      <dgm:spPr/>
      <dgm:t>
        <a:bodyPr/>
        <a:lstStyle/>
        <a:p>
          <a:endParaRPr lang="en-US"/>
        </a:p>
      </dgm:t>
    </dgm:pt>
    <dgm:pt modelId="{93355D3D-5FA6-4058-821B-FDB2D3588C49}" type="sibTrans" cxnId="{1C397FF0-09C9-47F1-996C-B518801C8165}">
      <dgm:prSet/>
      <dgm:spPr/>
      <dgm:t>
        <a:bodyPr/>
        <a:lstStyle/>
        <a:p>
          <a:endParaRPr lang="en-US"/>
        </a:p>
      </dgm:t>
    </dgm:pt>
    <dgm:pt modelId="{E4053F60-F6A9-4B67-8ACD-3A5E8B0E2E3F}" type="pres">
      <dgm:prSet presAssocID="{CD21B796-5540-41E9-ADD4-BC2E2745D59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89A2F1-9D57-4E05-B448-8974B0C3D04D}" type="pres">
      <dgm:prSet presAssocID="{F3AA3B8C-0759-403F-9EDC-67CEC3E93CE6}" presName="root" presStyleCnt="0"/>
      <dgm:spPr/>
    </dgm:pt>
    <dgm:pt modelId="{D3D5683C-ECB5-4905-A4F2-C8F0DC55C1AB}" type="pres">
      <dgm:prSet presAssocID="{F3AA3B8C-0759-403F-9EDC-67CEC3E93CE6}" presName="rootComposite" presStyleCnt="0"/>
      <dgm:spPr/>
    </dgm:pt>
    <dgm:pt modelId="{87BC468B-2591-4C73-8F27-B5797C5F8442}" type="pres">
      <dgm:prSet presAssocID="{F3AA3B8C-0759-403F-9EDC-67CEC3E93CE6}" presName="rootText" presStyleLbl="node1" presStyleIdx="0" presStyleCnt="3"/>
      <dgm:spPr/>
      <dgm:t>
        <a:bodyPr/>
        <a:lstStyle/>
        <a:p>
          <a:endParaRPr lang="en-US"/>
        </a:p>
      </dgm:t>
    </dgm:pt>
    <dgm:pt modelId="{497DADB5-B314-40DF-9601-179C719C17E8}" type="pres">
      <dgm:prSet presAssocID="{F3AA3B8C-0759-403F-9EDC-67CEC3E93CE6}" presName="rootConnector" presStyleLbl="node1" presStyleIdx="0" presStyleCnt="3"/>
      <dgm:spPr/>
      <dgm:t>
        <a:bodyPr/>
        <a:lstStyle/>
        <a:p>
          <a:endParaRPr lang="en-US"/>
        </a:p>
      </dgm:t>
    </dgm:pt>
    <dgm:pt modelId="{CD9CA674-2D08-4A40-9D0A-D2CFD5D224BE}" type="pres">
      <dgm:prSet presAssocID="{F3AA3B8C-0759-403F-9EDC-67CEC3E93CE6}" presName="childShape" presStyleCnt="0"/>
      <dgm:spPr/>
    </dgm:pt>
    <dgm:pt modelId="{7FB3094D-0E67-48F3-A249-4C06CECD1E60}" type="pres">
      <dgm:prSet presAssocID="{9A56E2FD-335E-44DA-9D12-3E76B2B53E11}" presName="Name13" presStyleLbl="parChTrans1D2" presStyleIdx="0" presStyleCnt="7"/>
      <dgm:spPr/>
      <dgm:t>
        <a:bodyPr/>
        <a:lstStyle/>
        <a:p>
          <a:endParaRPr lang="en-US"/>
        </a:p>
      </dgm:t>
    </dgm:pt>
    <dgm:pt modelId="{163F9E0C-DF9A-4970-85D4-7FA30FD6DFC0}" type="pres">
      <dgm:prSet presAssocID="{2B0425C8-D62C-4ABD-BE07-A553E7DAACD3}" presName="childText" presStyleLbl="b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9DF1EF-82EC-4F07-A32C-A72D87839198}" type="pres">
      <dgm:prSet presAssocID="{D6427358-745E-4AF9-B48A-71438B1C6288}" presName="Name13" presStyleLbl="parChTrans1D2" presStyleIdx="1" presStyleCnt="7"/>
      <dgm:spPr/>
      <dgm:t>
        <a:bodyPr/>
        <a:lstStyle/>
        <a:p>
          <a:endParaRPr lang="en-US"/>
        </a:p>
      </dgm:t>
    </dgm:pt>
    <dgm:pt modelId="{7D84763C-D998-4A36-B52A-8685A9827CAE}" type="pres">
      <dgm:prSet presAssocID="{C9D0F606-ABBF-4142-AA39-8FE61273C745}" presName="childText" presStyleLbl="b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A9593-7093-4825-9C89-8916B2436B05}" type="pres">
      <dgm:prSet presAssocID="{5D862642-E588-4C7C-A1FC-6C93A0AF1396}" presName="root" presStyleCnt="0"/>
      <dgm:spPr/>
    </dgm:pt>
    <dgm:pt modelId="{7D0FE980-0EE3-4D68-ABEB-CFB260DEB9CC}" type="pres">
      <dgm:prSet presAssocID="{5D862642-E588-4C7C-A1FC-6C93A0AF1396}" presName="rootComposite" presStyleCnt="0"/>
      <dgm:spPr/>
    </dgm:pt>
    <dgm:pt modelId="{79A699FB-C448-44C7-8C22-E5A744F7F4BB}" type="pres">
      <dgm:prSet presAssocID="{5D862642-E588-4C7C-A1FC-6C93A0AF1396}" presName="rootText" presStyleLbl="node1" presStyleIdx="1" presStyleCnt="3"/>
      <dgm:spPr/>
      <dgm:t>
        <a:bodyPr/>
        <a:lstStyle/>
        <a:p>
          <a:endParaRPr lang="en-US"/>
        </a:p>
      </dgm:t>
    </dgm:pt>
    <dgm:pt modelId="{F4B9008B-A3E0-4694-AF4A-0B3E21C810F6}" type="pres">
      <dgm:prSet presAssocID="{5D862642-E588-4C7C-A1FC-6C93A0AF1396}" presName="rootConnector" presStyleLbl="node1" presStyleIdx="1" presStyleCnt="3"/>
      <dgm:spPr/>
      <dgm:t>
        <a:bodyPr/>
        <a:lstStyle/>
        <a:p>
          <a:endParaRPr lang="en-US"/>
        </a:p>
      </dgm:t>
    </dgm:pt>
    <dgm:pt modelId="{B28EB07F-C454-487F-AB51-C10BFCB30411}" type="pres">
      <dgm:prSet presAssocID="{5D862642-E588-4C7C-A1FC-6C93A0AF1396}" presName="childShape" presStyleCnt="0"/>
      <dgm:spPr/>
    </dgm:pt>
    <dgm:pt modelId="{7CF16859-142C-4CC4-B58E-4081E2F371A2}" type="pres">
      <dgm:prSet presAssocID="{0269B3C2-29D1-4C71-9B9A-99106DE66856}" presName="Name13" presStyleLbl="parChTrans1D2" presStyleIdx="2" presStyleCnt="7"/>
      <dgm:spPr/>
      <dgm:t>
        <a:bodyPr/>
        <a:lstStyle/>
        <a:p>
          <a:endParaRPr lang="en-US"/>
        </a:p>
      </dgm:t>
    </dgm:pt>
    <dgm:pt modelId="{08D36803-5362-4726-ADEE-5084E26DD7BA}" type="pres">
      <dgm:prSet presAssocID="{C8B5C6DD-EFC6-47E0-A0C7-5A9613972406}" presName="childText" presStyleLbl="b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69A3DF-6573-438F-8D49-E18853605359}" type="pres">
      <dgm:prSet presAssocID="{13E148A3-75DE-4080-AB15-AAD9AF4CD12F}" presName="Name13" presStyleLbl="parChTrans1D2" presStyleIdx="3" presStyleCnt="7"/>
      <dgm:spPr/>
      <dgm:t>
        <a:bodyPr/>
        <a:lstStyle/>
        <a:p>
          <a:endParaRPr lang="en-US"/>
        </a:p>
      </dgm:t>
    </dgm:pt>
    <dgm:pt modelId="{6C5AB4E5-0359-45C9-9A15-C83412C1A7EE}" type="pres">
      <dgm:prSet presAssocID="{3B6FF01A-9C03-4EFA-9D3D-F86350881197}" presName="childText" presStyleLbl="b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52B76-3243-4D3A-810E-C0C1C7456F44}" type="pres">
      <dgm:prSet presAssocID="{5634CF51-C481-4F87-BA1B-CC25BAFC7AD7}" presName="root" presStyleCnt="0"/>
      <dgm:spPr/>
    </dgm:pt>
    <dgm:pt modelId="{8506C1F7-4193-4DC2-B1AB-9AA321C126B9}" type="pres">
      <dgm:prSet presAssocID="{5634CF51-C481-4F87-BA1B-CC25BAFC7AD7}" presName="rootComposite" presStyleCnt="0"/>
      <dgm:spPr/>
    </dgm:pt>
    <dgm:pt modelId="{FC7C56BC-FD7D-463A-A7FD-01625CA8758C}" type="pres">
      <dgm:prSet presAssocID="{5634CF51-C481-4F87-BA1B-CC25BAFC7AD7}" presName="rootText" presStyleLbl="node1" presStyleIdx="2" presStyleCnt="3"/>
      <dgm:spPr/>
      <dgm:t>
        <a:bodyPr/>
        <a:lstStyle/>
        <a:p>
          <a:endParaRPr lang="en-US"/>
        </a:p>
      </dgm:t>
    </dgm:pt>
    <dgm:pt modelId="{F82CBC43-978C-4F4E-B029-40E6F08EE9E8}" type="pres">
      <dgm:prSet presAssocID="{5634CF51-C481-4F87-BA1B-CC25BAFC7AD7}" presName="rootConnector" presStyleLbl="node1" presStyleIdx="2" presStyleCnt="3"/>
      <dgm:spPr/>
      <dgm:t>
        <a:bodyPr/>
        <a:lstStyle/>
        <a:p>
          <a:endParaRPr lang="en-US"/>
        </a:p>
      </dgm:t>
    </dgm:pt>
    <dgm:pt modelId="{0E2152A5-1C45-46A1-8ED6-9B254BF69E6C}" type="pres">
      <dgm:prSet presAssocID="{5634CF51-C481-4F87-BA1B-CC25BAFC7AD7}" presName="childShape" presStyleCnt="0"/>
      <dgm:spPr/>
    </dgm:pt>
    <dgm:pt modelId="{44AF0934-EDD6-4C6B-B7E8-275447A726E8}" type="pres">
      <dgm:prSet presAssocID="{9BE4AFDB-BE1A-479F-89A4-4C17C9D3B2AA}" presName="Name13" presStyleLbl="parChTrans1D2" presStyleIdx="4" presStyleCnt="7"/>
      <dgm:spPr/>
      <dgm:t>
        <a:bodyPr/>
        <a:lstStyle/>
        <a:p>
          <a:endParaRPr lang="en-US"/>
        </a:p>
      </dgm:t>
    </dgm:pt>
    <dgm:pt modelId="{5FDB53A5-7070-47DF-A3B1-51A2B5F7FCD6}" type="pres">
      <dgm:prSet presAssocID="{A6AE415A-7FFB-49AB-AC82-71605A081F6A}" presName="childText" presStyleLbl="bgAcc1" presStyleIdx="4" presStyleCnt="7" custScaleY="1000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EA0BE-3A53-4537-9896-8ECEFEC50A9B}" type="pres">
      <dgm:prSet presAssocID="{CA683E58-1AC5-427E-BBC0-F0693889E43C}" presName="Name13" presStyleLbl="parChTrans1D2" presStyleIdx="5" presStyleCnt="7"/>
      <dgm:spPr/>
    </dgm:pt>
    <dgm:pt modelId="{A102BC94-B7D6-4B17-88E0-FBA2EB4C156F}" type="pres">
      <dgm:prSet presAssocID="{864DE4F2-07F2-497A-BE01-198180A9C6F8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5ADD0C-34F5-4BCC-B146-102B9A4CEDC7}" type="pres">
      <dgm:prSet presAssocID="{3C78397F-48D2-46C8-BB29-CE0167C3B74F}" presName="Name13" presStyleLbl="parChTrans1D2" presStyleIdx="6" presStyleCnt="7"/>
      <dgm:spPr/>
    </dgm:pt>
    <dgm:pt modelId="{FA321C57-43AF-4010-AF76-2C0D952FD81E}" type="pres">
      <dgm:prSet presAssocID="{242A3431-78CE-40E6-9E31-566C143FF784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3F25A2-F81B-4DAD-93C7-81A9729A6A1C}" srcId="{5D862642-E588-4C7C-A1FC-6C93A0AF1396}" destId="{3B6FF01A-9C03-4EFA-9D3D-F86350881197}" srcOrd="1" destOrd="0" parTransId="{13E148A3-75DE-4080-AB15-AAD9AF4CD12F}" sibTransId="{2665B0BC-DFD7-4984-9050-4517775A3B5F}"/>
    <dgm:cxn modelId="{9E68BB6C-2CAE-4039-85E8-4801BA0B77ED}" type="presOf" srcId="{864DE4F2-07F2-497A-BE01-198180A9C6F8}" destId="{A102BC94-B7D6-4B17-88E0-FBA2EB4C156F}" srcOrd="0" destOrd="0" presId="urn:microsoft.com/office/officeart/2005/8/layout/hierarchy3"/>
    <dgm:cxn modelId="{3646E7F4-1D25-41AD-BE40-6CA96529ECF6}" type="presOf" srcId="{C9D0F606-ABBF-4142-AA39-8FE61273C745}" destId="{7D84763C-D998-4A36-B52A-8685A9827CAE}" srcOrd="0" destOrd="0" presId="urn:microsoft.com/office/officeart/2005/8/layout/hierarchy3"/>
    <dgm:cxn modelId="{69C408C3-CC3A-4E69-84AF-48F41C4ECB08}" type="presOf" srcId="{13E148A3-75DE-4080-AB15-AAD9AF4CD12F}" destId="{7E69A3DF-6573-438F-8D49-E18853605359}" srcOrd="0" destOrd="0" presId="urn:microsoft.com/office/officeart/2005/8/layout/hierarchy3"/>
    <dgm:cxn modelId="{1E357550-A46D-4D75-807F-80D8FE889BC4}" type="presOf" srcId="{CA683E58-1AC5-427E-BBC0-F0693889E43C}" destId="{52CEA0BE-3A53-4537-9896-8ECEFEC50A9B}" srcOrd="0" destOrd="0" presId="urn:microsoft.com/office/officeart/2005/8/layout/hierarchy3"/>
    <dgm:cxn modelId="{1C397FF0-09C9-47F1-996C-B518801C8165}" srcId="{F3AA3B8C-0759-403F-9EDC-67CEC3E93CE6}" destId="{C9D0F606-ABBF-4142-AA39-8FE61273C745}" srcOrd="1" destOrd="0" parTransId="{D6427358-745E-4AF9-B48A-71438B1C6288}" sibTransId="{93355D3D-5FA6-4058-821B-FDB2D3588C49}"/>
    <dgm:cxn modelId="{3DCBD25B-5D3A-4269-A91C-7085D4B9DB06}" type="presOf" srcId="{3C78397F-48D2-46C8-BB29-CE0167C3B74F}" destId="{8D5ADD0C-34F5-4BCC-B146-102B9A4CEDC7}" srcOrd="0" destOrd="0" presId="urn:microsoft.com/office/officeart/2005/8/layout/hierarchy3"/>
    <dgm:cxn modelId="{FFEF1258-664D-4771-A23F-EA58E78F07AA}" type="presOf" srcId="{F3AA3B8C-0759-403F-9EDC-67CEC3E93CE6}" destId="{497DADB5-B314-40DF-9601-179C719C17E8}" srcOrd="1" destOrd="0" presId="urn:microsoft.com/office/officeart/2005/8/layout/hierarchy3"/>
    <dgm:cxn modelId="{07D12E5C-D63E-4454-BBB6-55242D0DE0F5}" srcId="{CD21B796-5540-41E9-ADD4-BC2E2745D592}" destId="{5D862642-E588-4C7C-A1FC-6C93A0AF1396}" srcOrd="1" destOrd="0" parTransId="{E59C52B8-79D3-435B-A6DF-10061494B1AB}" sibTransId="{381F6711-F557-4E31-8F50-ADC430673F6A}"/>
    <dgm:cxn modelId="{215FBF34-C571-45DF-BA69-41215FF00513}" srcId="{5634CF51-C481-4F87-BA1B-CC25BAFC7AD7}" destId="{A6AE415A-7FFB-49AB-AC82-71605A081F6A}" srcOrd="0" destOrd="0" parTransId="{9BE4AFDB-BE1A-479F-89A4-4C17C9D3B2AA}" sibTransId="{39B3D3A2-FA8D-4594-9B27-D9DF728A2130}"/>
    <dgm:cxn modelId="{B7488858-5CC5-4CDC-873D-FE639F0E0A7E}" type="presOf" srcId="{D6427358-745E-4AF9-B48A-71438B1C6288}" destId="{E99DF1EF-82EC-4F07-A32C-A72D87839198}" srcOrd="0" destOrd="0" presId="urn:microsoft.com/office/officeart/2005/8/layout/hierarchy3"/>
    <dgm:cxn modelId="{7E658916-A584-4DA4-98C7-3E769F1F2957}" type="presOf" srcId="{5D862642-E588-4C7C-A1FC-6C93A0AF1396}" destId="{F4B9008B-A3E0-4694-AF4A-0B3E21C810F6}" srcOrd="1" destOrd="0" presId="urn:microsoft.com/office/officeart/2005/8/layout/hierarchy3"/>
    <dgm:cxn modelId="{CA29923E-B4E5-43D7-B6AD-C5C5B0C026D6}" type="presOf" srcId="{2B0425C8-D62C-4ABD-BE07-A553E7DAACD3}" destId="{163F9E0C-DF9A-4970-85D4-7FA30FD6DFC0}" srcOrd="0" destOrd="0" presId="urn:microsoft.com/office/officeart/2005/8/layout/hierarchy3"/>
    <dgm:cxn modelId="{AC7A09C0-FDDF-4ED3-AE11-1C61C42B8FCA}" type="presOf" srcId="{3B6FF01A-9C03-4EFA-9D3D-F86350881197}" destId="{6C5AB4E5-0359-45C9-9A15-C83412C1A7EE}" srcOrd="0" destOrd="0" presId="urn:microsoft.com/office/officeart/2005/8/layout/hierarchy3"/>
    <dgm:cxn modelId="{6EE60933-2AC5-40EC-AC32-F03AEE615000}" srcId="{5634CF51-C481-4F87-BA1B-CC25BAFC7AD7}" destId="{864DE4F2-07F2-497A-BE01-198180A9C6F8}" srcOrd="1" destOrd="0" parTransId="{CA683E58-1AC5-427E-BBC0-F0693889E43C}" sibTransId="{7450878C-0B68-45F3-9AF2-E6FFA0F1F9EA}"/>
    <dgm:cxn modelId="{FF4C18E4-44FD-40C9-84D2-C83FED49BC26}" srcId="{5D862642-E588-4C7C-A1FC-6C93A0AF1396}" destId="{C8B5C6DD-EFC6-47E0-A0C7-5A9613972406}" srcOrd="0" destOrd="0" parTransId="{0269B3C2-29D1-4C71-9B9A-99106DE66856}" sibTransId="{E5D05055-59BB-45CF-B4EC-8312D7E883DB}"/>
    <dgm:cxn modelId="{27EE34BE-8E6E-4B18-9B6C-E0A39389C027}" srcId="{F3AA3B8C-0759-403F-9EDC-67CEC3E93CE6}" destId="{2B0425C8-D62C-4ABD-BE07-A553E7DAACD3}" srcOrd="0" destOrd="0" parTransId="{9A56E2FD-335E-44DA-9D12-3E76B2B53E11}" sibTransId="{A2E9141D-302B-4D9D-8A8D-63567CC04315}"/>
    <dgm:cxn modelId="{1671BF27-785B-4416-A49A-4033A525262D}" srcId="{CD21B796-5540-41E9-ADD4-BC2E2745D592}" destId="{F3AA3B8C-0759-403F-9EDC-67CEC3E93CE6}" srcOrd="0" destOrd="0" parTransId="{5609CE45-C215-41A4-888A-8B97DF49B087}" sibTransId="{AEA2A7C3-B16C-401E-951D-790E726FD9E2}"/>
    <dgm:cxn modelId="{5D1FD153-9251-445F-A4A8-5E590BC93225}" srcId="{CD21B796-5540-41E9-ADD4-BC2E2745D592}" destId="{5634CF51-C481-4F87-BA1B-CC25BAFC7AD7}" srcOrd="2" destOrd="0" parTransId="{3B83AEF2-8D61-4676-B3E0-9929D6CA88AE}" sibTransId="{2C9DBF56-BF75-4858-AAFE-8B3646F36585}"/>
    <dgm:cxn modelId="{91868D4E-7A52-4BB9-B8C3-94E9174F0C53}" type="presOf" srcId="{5D862642-E588-4C7C-A1FC-6C93A0AF1396}" destId="{79A699FB-C448-44C7-8C22-E5A744F7F4BB}" srcOrd="0" destOrd="0" presId="urn:microsoft.com/office/officeart/2005/8/layout/hierarchy3"/>
    <dgm:cxn modelId="{82BEA308-0A04-4EA0-83C4-127B4950290E}" type="presOf" srcId="{9BE4AFDB-BE1A-479F-89A4-4C17C9D3B2AA}" destId="{44AF0934-EDD6-4C6B-B7E8-275447A726E8}" srcOrd="0" destOrd="0" presId="urn:microsoft.com/office/officeart/2005/8/layout/hierarchy3"/>
    <dgm:cxn modelId="{D8C54F44-B2F6-4A5A-8CFD-C591FA7AE14F}" type="presOf" srcId="{CD21B796-5540-41E9-ADD4-BC2E2745D592}" destId="{E4053F60-F6A9-4B67-8ACD-3A5E8B0E2E3F}" srcOrd="0" destOrd="0" presId="urn:microsoft.com/office/officeart/2005/8/layout/hierarchy3"/>
    <dgm:cxn modelId="{0479689F-B7D0-4994-A255-9B71507393F0}" type="presOf" srcId="{9A56E2FD-335E-44DA-9D12-3E76B2B53E11}" destId="{7FB3094D-0E67-48F3-A249-4C06CECD1E60}" srcOrd="0" destOrd="0" presId="urn:microsoft.com/office/officeart/2005/8/layout/hierarchy3"/>
    <dgm:cxn modelId="{50660DC1-7FA6-49AD-A7DF-3FA7E7C74F47}" type="presOf" srcId="{5634CF51-C481-4F87-BA1B-CC25BAFC7AD7}" destId="{FC7C56BC-FD7D-463A-A7FD-01625CA8758C}" srcOrd="0" destOrd="0" presId="urn:microsoft.com/office/officeart/2005/8/layout/hierarchy3"/>
    <dgm:cxn modelId="{CF1DAE87-6DC1-4A9A-B753-CE9B2B623D15}" type="presOf" srcId="{5634CF51-C481-4F87-BA1B-CC25BAFC7AD7}" destId="{F82CBC43-978C-4F4E-B029-40E6F08EE9E8}" srcOrd="1" destOrd="0" presId="urn:microsoft.com/office/officeart/2005/8/layout/hierarchy3"/>
    <dgm:cxn modelId="{EB2213C6-1849-41C6-8D17-F51A0370735F}" type="presOf" srcId="{F3AA3B8C-0759-403F-9EDC-67CEC3E93CE6}" destId="{87BC468B-2591-4C73-8F27-B5797C5F8442}" srcOrd="0" destOrd="0" presId="urn:microsoft.com/office/officeart/2005/8/layout/hierarchy3"/>
    <dgm:cxn modelId="{25CA8423-C9CA-49F1-BF7F-84A35A0B81C9}" type="presOf" srcId="{242A3431-78CE-40E6-9E31-566C143FF784}" destId="{FA321C57-43AF-4010-AF76-2C0D952FD81E}" srcOrd="0" destOrd="0" presId="urn:microsoft.com/office/officeart/2005/8/layout/hierarchy3"/>
    <dgm:cxn modelId="{F8792358-20E9-4801-8592-E706251CE3FF}" type="presOf" srcId="{0269B3C2-29D1-4C71-9B9A-99106DE66856}" destId="{7CF16859-142C-4CC4-B58E-4081E2F371A2}" srcOrd="0" destOrd="0" presId="urn:microsoft.com/office/officeart/2005/8/layout/hierarchy3"/>
    <dgm:cxn modelId="{CC9A0193-5F99-4992-B97F-4B04D10C48B0}" type="presOf" srcId="{C8B5C6DD-EFC6-47E0-A0C7-5A9613972406}" destId="{08D36803-5362-4726-ADEE-5084E26DD7BA}" srcOrd="0" destOrd="0" presId="urn:microsoft.com/office/officeart/2005/8/layout/hierarchy3"/>
    <dgm:cxn modelId="{86A331E0-F781-4941-B5E6-E8359001D452}" srcId="{5634CF51-C481-4F87-BA1B-CC25BAFC7AD7}" destId="{242A3431-78CE-40E6-9E31-566C143FF784}" srcOrd="2" destOrd="0" parTransId="{3C78397F-48D2-46C8-BB29-CE0167C3B74F}" sibTransId="{0A20772B-8BAD-4B67-8E63-65CDD7605A59}"/>
    <dgm:cxn modelId="{9E9D2674-8874-4121-B015-FE33ABE38284}" type="presOf" srcId="{A6AE415A-7FFB-49AB-AC82-71605A081F6A}" destId="{5FDB53A5-7070-47DF-A3B1-51A2B5F7FCD6}" srcOrd="0" destOrd="0" presId="urn:microsoft.com/office/officeart/2005/8/layout/hierarchy3"/>
    <dgm:cxn modelId="{6EFB37E4-6BB8-4405-AE89-7D2A8344ADE4}" type="presParOf" srcId="{E4053F60-F6A9-4B67-8ACD-3A5E8B0E2E3F}" destId="{5689A2F1-9D57-4E05-B448-8974B0C3D04D}" srcOrd="0" destOrd="0" presId="urn:microsoft.com/office/officeart/2005/8/layout/hierarchy3"/>
    <dgm:cxn modelId="{D13E9841-9E30-4C19-80A0-6C05D8679633}" type="presParOf" srcId="{5689A2F1-9D57-4E05-B448-8974B0C3D04D}" destId="{D3D5683C-ECB5-4905-A4F2-C8F0DC55C1AB}" srcOrd="0" destOrd="0" presId="urn:microsoft.com/office/officeart/2005/8/layout/hierarchy3"/>
    <dgm:cxn modelId="{9935397D-78BC-4D13-97A3-64FDE26EF050}" type="presParOf" srcId="{D3D5683C-ECB5-4905-A4F2-C8F0DC55C1AB}" destId="{87BC468B-2591-4C73-8F27-B5797C5F8442}" srcOrd="0" destOrd="0" presId="urn:microsoft.com/office/officeart/2005/8/layout/hierarchy3"/>
    <dgm:cxn modelId="{BCB4ABD4-7391-4AE6-BFBA-6553991F5245}" type="presParOf" srcId="{D3D5683C-ECB5-4905-A4F2-C8F0DC55C1AB}" destId="{497DADB5-B314-40DF-9601-179C719C17E8}" srcOrd="1" destOrd="0" presId="urn:microsoft.com/office/officeart/2005/8/layout/hierarchy3"/>
    <dgm:cxn modelId="{9DDC7AF9-6296-4F48-A0E8-B77D5F5F5A66}" type="presParOf" srcId="{5689A2F1-9D57-4E05-B448-8974B0C3D04D}" destId="{CD9CA674-2D08-4A40-9D0A-D2CFD5D224BE}" srcOrd="1" destOrd="0" presId="urn:microsoft.com/office/officeart/2005/8/layout/hierarchy3"/>
    <dgm:cxn modelId="{58DAB081-8D45-4979-A2C7-BBCC9BC8EC1D}" type="presParOf" srcId="{CD9CA674-2D08-4A40-9D0A-D2CFD5D224BE}" destId="{7FB3094D-0E67-48F3-A249-4C06CECD1E60}" srcOrd="0" destOrd="0" presId="urn:microsoft.com/office/officeart/2005/8/layout/hierarchy3"/>
    <dgm:cxn modelId="{67DA2DF6-92BF-4595-8088-F5663AF1943B}" type="presParOf" srcId="{CD9CA674-2D08-4A40-9D0A-D2CFD5D224BE}" destId="{163F9E0C-DF9A-4970-85D4-7FA30FD6DFC0}" srcOrd="1" destOrd="0" presId="urn:microsoft.com/office/officeart/2005/8/layout/hierarchy3"/>
    <dgm:cxn modelId="{3FE99BB0-4B92-4AE1-A3D3-BCCBD2CC1D9D}" type="presParOf" srcId="{CD9CA674-2D08-4A40-9D0A-D2CFD5D224BE}" destId="{E99DF1EF-82EC-4F07-A32C-A72D87839198}" srcOrd="2" destOrd="0" presId="urn:microsoft.com/office/officeart/2005/8/layout/hierarchy3"/>
    <dgm:cxn modelId="{B5777186-20C0-4B2F-8D5F-9B9B1EBBB6D1}" type="presParOf" srcId="{CD9CA674-2D08-4A40-9D0A-D2CFD5D224BE}" destId="{7D84763C-D998-4A36-B52A-8685A9827CAE}" srcOrd="3" destOrd="0" presId="urn:microsoft.com/office/officeart/2005/8/layout/hierarchy3"/>
    <dgm:cxn modelId="{9C81D060-77BD-4B56-B0B0-4748DC713C9B}" type="presParOf" srcId="{E4053F60-F6A9-4B67-8ACD-3A5E8B0E2E3F}" destId="{0C6A9593-7093-4825-9C89-8916B2436B05}" srcOrd="1" destOrd="0" presId="urn:microsoft.com/office/officeart/2005/8/layout/hierarchy3"/>
    <dgm:cxn modelId="{5AC38106-749F-4375-AD96-D13E0E3997F5}" type="presParOf" srcId="{0C6A9593-7093-4825-9C89-8916B2436B05}" destId="{7D0FE980-0EE3-4D68-ABEB-CFB260DEB9CC}" srcOrd="0" destOrd="0" presId="urn:microsoft.com/office/officeart/2005/8/layout/hierarchy3"/>
    <dgm:cxn modelId="{26841220-5FAF-4ACC-84DC-473261D6DD81}" type="presParOf" srcId="{7D0FE980-0EE3-4D68-ABEB-CFB260DEB9CC}" destId="{79A699FB-C448-44C7-8C22-E5A744F7F4BB}" srcOrd="0" destOrd="0" presId="urn:microsoft.com/office/officeart/2005/8/layout/hierarchy3"/>
    <dgm:cxn modelId="{684B9B50-53AA-4CAD-8789-1DCFC83AA669}" type="presParOf" srcId="{7D0FE980-0EE3-4D68-ABEB-CFB260DEB9CC}" destId="{F4B9008B-A3E0-4694-AF4A-0B3E21C810F6}" srcOrd="1" destOrd="0" presId="urn:microsoft.com/office/officeart/2005/8/layout/hierarchy3"/>
    <dgm:cxn modelId="{8EDAA3EE-398B-4B17-9824-0C30B314F92C}" type="presParOf" srcId="{0C6A9593-7093-4825-9C89-8916B2436B05}" destId="{B28EB07F-C454-487F-AB51-C10BFCB30411}" srcOrd="1" destOrd="0" presId="urn:microsoft.com/office/officeart/2005/8/layout/hierarchy3"/>
    <dgm:cxn modelId="{E8B9E0F7-6090-46A5-8867-46CBD429BBC0}" type="presParOf" srcId="{B28EB07F-C454-487F-AB51-C10BFCB30411}" destId="{7CF16859-142C-4CC4-B58E-4081E2F371A2}" srcOrd="0" destOrd="0" presId="urn:microsoft.com/office/officeart/2005/8/layout/hierarchy3"/>
    <dgm:cxn modelId="{173FE5ED-BEDD-4AD8-AC54-867BFB2F58E0}" type="presParOf" srcId="{B28EB07F-C454-487F-AB51-C10BFCB30411}" destId="{08D36803-5362-4726-ADEE-5084E26DD7BA}" srcOrd="1" destOrd="0" presId="urn:microsoft.com/office/officeart/2005/8/layout/hierarchy3"/>
    <dgm:cxn modelId="{A174D15C-D24E-4FBB-969F-D60604931D47}" type="presParOf" srcId="{B28EB07F-C454-487F-AB51-C10BFCB30411}" destId="{7E69A3DF-6573-438F-8D49-E18853605359}" srcOrd="2" destOrd="0" presId="urn:microsoft.com/office/officeart/2005/8/layout/hierarchy3"/>
    <dgm:cxn modelId="{539B9C78-0EC9-4BC9-834F-C79332B1A5D1}" type="presParOf" srcId="{B28EB07F-C454-487F-AB51-C10BFCB30411}" destId="{6C5AB4E5-0359-45C9-9A15-C83412C1A7EE}" srcOrd="3" destOrd="0" presId="urn:microsoft.com/office/officeart/2005/8/layout/hierarchy3"/>
    <dgm:cxn modelId="{54D6C0A5-A104-45F5-BB4F-4AC9A80D4B04}" type="presParOf" srcId="{E4053F60-F6A9-4B67-8ACD-3A5E8B0E2E3F}" destId="{D6852B76-3243-4D3A-810E-C0C1C7456F44}" srcOrd="2" destOrd="0" presId="urn:microsoft.com/office/officeart/2005/8/layout/hierarchy3"/>
    <dgm:cxn modelId="{544EC082-1B7A-45B9-B9A3-B431CF69E78E}" type="presParOf" srcId="{D6852B76-3243-4D3A-810E-C0C1C7456F44}" destId="{8506C1F7-4193-4DC2-B1AB-9AA321C126B9}" srcOrd="0" destOrd="0" presId="urn:microsoft.com/office/officeart/2005/8/layout/hierarchy3"/>
    <dgm:cxn modelId="{3216B75D-9E6E-4E52-B22C-4F6E6352BBAF}" type="presParOf" srcId="{8506C1F7-4193-4DC2-B1AB-9AA321C126B9}" destId="{FC7C56BC-FD7D-463A-A7FD-01625CA8758C}" srcOrd="0" destOrd="0" presId="urn:microsoft.com/office/officeart/2005/8/layout/hierarchy3"/>
    <dgm:cxn modelId="{B880747E-9332-4C3D-9A5F-91C1C1B3CD9D}" type="presParOf" srcId="{8506C1F7-4193-4DC2-B1AB-9AA321C126B9}" destId="{F82CBC43-978C-4F4E-B029-40E6F08EE9E8}" srcOrd="1" destOrd="0" presId="urn:microsoft.com/office/officeart/2005/8/layout/hierarchy3"/>
    <dgm:cxn modelId="{231816E1-8B25-4B34-9D33-7AA4FE7F98DD}" type="presParOf" srcId="{D6852B76-3243-4D3A-810E-C0C1C7456F44}" destId="{0E2152A5-1C45-46A1-8ED6-9B254BF69E6C}" srcOrd="1" destOrd="0" presId="urn:microsoft.com/office/officeart/2005/8/layout/hierarchy3"/>
    <dgm:cxn modelId="{E396845D-080C-439A-B456-0FB6338F6FAA}" type="presParOf" srcId="{0E2152A5-1C45-46A1-8ED6-9B254BF69E6C}" destId="{44AF0934-EDD6-4C6B-B7E8-275447A726E8}" srcOrd="0" destOrd="0" presId="urn:microsoft.com/office/officeart/2005/8/layout/hierarchy3"/>
    <dgm:cxn modelId="{64103A2D-BB85-4C11-BE86-A62C89A95BCD}" type="presParOf" srcId="{0E2152A5-1C45-46A1-8ED6-9B254BF69E6C}" destId="{5FDB53A5-7070-47DF-A3B1-51A2B5F7FCD6}" srcOrd="1" destOrd="0" presId="urn:microsoft.com/office/officeart/2005/8/layout/hierarchy3"/>
    <dgm:cxn modelId="{0D1A3310-F871-4F0A-9E74-A49C93983ABE}" type="presParOf" srcId="{0E2152A5-1C45-46A1-8ED6-9B254BF69E6C}" destId="{52CEA0BE-3A53-4537-9896-8ECEFEC50A9B}" srcOrd="2" destOrd="0" presId="urn:microsoft.com/office/officeart/2005/8/layout/hierarchy3"/>
    <dgm:cxn modelId="{54E2F198-84BC-4E13-9195-FE87986E6077}" type="presParOf" srcId="{0E2152A5-1C45-46A1-8ED6-9B254BF69E6C}" destId="{A102BC94-B7D6-4B17-88E0-FBA2EB4C156F}" srcOrd="3" destOrd="0" presId="urn:microsoft.com/office/officeart/2005/8/layout/hierarchy3"/>
    <dgm:cxn modelId="{493A455F-90AF-444D-B931-EB5E2954F88C}" type="presParOf" srcId="{0E2152A5-1C45-46A1-8ED6-9B254BF69E6C}" destId="{8D5ADD0C-34F5-4BCC-B146-102B9A4CEDC7}" srcOrd="4" destOrd="0" presId="urn:microsoft.com/office/officeart/2005/8/layout/hierarchy3"/>
    <dgm:cxn modelId="{278335D9-E78A-4FBE-9032-7413BCE4D0F1}" type="presParOf" srcId="{0E2152A5-1C45-46A1-8ED6-9B254BF69E6C}" destId="{FA321C57-43AF-4010-AF76-2C0D952FD81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BC468B-2591-4C73-8F27-B5797C5F8442}">
      <dsp:nvSpPr>
        <dsp:cNvPr id="0" name=""/>
        <dsp:cNvSpPr/>
      </dsp:nvSpPr>
      <dsp:spPr>
        <a:xfrm>
          <a:off x="746410" y="302"/>
          <a:ext cx="1924794" cy="9623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Ecosystem Diversity</a:t>
          </a:r>
          <a:endParaRPr lang="en-US" sz="2900" kern="1200" dirty="0"/>
        </a:p>
      </dsp:txBody>
      <dsp:txXfrm>
        <a:off x="746410" y="302"/>
        <a:ext cx="1924794" cy="962397"/>
      </dsp:txXfrm>
    </dsp:sp>
    <dsp:sp modelId="{7FB3094D-0E67-48F3-A249-4C06CECD1E60}">
      <dsp:nvSpPr>
        <dsp:cNvPr id="0" name=""/>
        <dsp:cNvSpPr/>
      </dsp:nvSpPr>
      <dsp:spPr>
        <a:xfrm>
          <a:off x="938889" y="962699"/>
          <a:ext cx="192479" cy="721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797"/>
              </a:lnTo>
              <a:lnTo>
                <a:pt x="192479" y="721797"/>
              </a:lnTo>
            </a:path>
          </a:pathLst>
        </a:custGeom>
        <a:noFill/>
        <a:ln w="381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3F9E0C-DF9A-4970-85D4-7FA30FD6DFC0}">
      <dsp:nvSpPr>
        <dsp:cNvPr id="0" name=""/>
        <dsp:cNvSpPr/>
      </dsp:nvSpPr>
      <dsp:spPr>
        <a:xfrm>
          <a:off x="1131369" y="1203298"/>
          <a:ext cx="1539835" cy="96239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Biomes</a:t>
          </a:r>
          <a:endParaRPr lang="en-US" sz="2200" kern="1200" dirty="0"/>
        </a:p>
      </dsp:txBody>
      <dsp:txXfrm>
        <a:off x="1131369" y="1203298"/>
        <a:ext cx="1539835" cy="962397"/>
      </dsp:txXfrm>
    </dsp:sp>
    <dsp:sp modelId="{E99DF1EF-82EC-4F07-A32C-A72D87839198}">
      <dsp:nvSpPr>
        <dsp:cNvPr id="0" name=""/>
        <dsp:cNvSpPr/>
      </dsp:nvSpPr>
      <dsp:spPr>
        <a:xfrm>
          <a:off x="938889" y="962699"/>
          <a:ext cx="192479" cy="1924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794"/>
              </a:lnTo>
              <a:lnTo>
                <a:pt x="192479" y="1924794"/>
              </a:lnTo>
            </a:path>
          </a:pathLst>
        </a:custGeom>
        <a:noFill/>
        <a:ln w="381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4763C-D998-4A36-B52A-8685A9827CAE}">
      <dsp:nvSpPr>
        <dsp:cNvPr id="0" name=""/>
        <dsp:cNvSpPr/>
      </dsp:nvSpPr>
      <dsp:spPr>
        <a:xfrm>
          <a:off x="1131369" y="2406294"/>
          <a:ext cx="1539835" cy="96239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Niches</a:t>
          </a:r>
          <a:endParaRPr lang="en-US" sz="2200" kern="1200" dirty="0"/>
        </a:p>
      </dsp:txBody>
      <dsp:txXfrm>
        <a:off x="1131369" y="2406294"/>
        <a:ext cx="1539835" cy="962397"/>
      </dsp:txXfrm>
    </dsp:sp>
    <dsp:sp modelId="{79A699FB-C448-44C7-8C22-E5A744F7F4BB}">
      <dsp:nvSpPr>
        <dsp:cNvPr id="0" name=""/>
        <dsp:cNvSpPr/>
      </dsp:nvSpPr>
      <dsp:spPr>
        <a:xfrm>
          <a:off x="3152402" y="302"/>
          <a:ext cx="1924794" cy="9623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Species Diversity</a:t>
          </a:r>
          <a:endParaRPr lang="en-US" sz="2900" kern="1200" dirty="0"/>
        </a:p>
      </dsp:txBody>
      <dsp:txXfrm>
        <a:off x="3152402" y="302"/>
        <a:ext cx="1924794" cy="962397"/>
      </dsp:txXfrm>
    </dsp:sp>
    <dsp:sp modelId="{7CF16859-142C-4CC4-B58E-4081E2F371A2}">
      <dsp:nvSpPr>
        <dsp:cNvPr id="0" name=""/>
        <dsp:cNvSpPr/>
      </dsp:nvSpPr>
      <dsp:spPr>
        <a:xfrm>
          <a:off x="3344882" y="962699"/>
          <a:ext cx="192479" cy="721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797"/>
              </a:lnTo>
              <a:lnTo>
                <a:pt x="192479" y="721797"/>
              </a:lnTo>
            </a:path>
          </a:pathLst>
        </a:custGeom>
        <a:noFill/>
        <a:ln w="381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D36803-5362-4726-ADEE-5084E26DD7BA}">
      <dsp:nvSpPr>
        <dsp:cNvPr id="0" name=""/>
        <dsp:cNvSpPr/>
      </dsp:nvSpPr>
      <dsp:spPr>
        <a:xfrm>
          <a:off x="3537361" y="1203298"/>
          <a:ext cx="1539835" cy="96239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Evolution</a:t>
          </a:r>
          <a:endParaRPr lang="en-US" sz="2200" kern="1200" dirty="0"/>
        </a:p>
      </dsp:txBody>
      <dsp:txXfrm>
        <a:off x="3537361" y="1203298"/>
        <a:ext cx="1539835" cy="962397"/>
      </dsp:txXfrm>
    </dsp:sp>
    <dsp:sp modelId="{7E69A3DF-6573-438F-8D49-E18853605359}">
      <dsp:nvSpPr>
        <dsp:cNvPr id="0" name=""/>
        <dsp:cNvSpPr/>
      </dsp:nvSpPr>
      <dsp:spPr>
        <a:xfrm>
          <a:off x="3344882" y="962699"/>
          <a:ext cx="192479" cy="1924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794"/>
              </a:lnTo>
              <a:lnTo>
                <a:pt x="192479" y="1924794"/>
              </a:lnTo>
            </a:path>
          </a:pathLst>
        </a:custGeom>
        <a:noFill/>
        <a:ln w="381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AB4E5-0359-45C9-9A15-C83412C1A7EE}">
      <dsp:nvSpPr>
        <dsp:cNvPr id="0" name=""/>
        <dsp:cNvSpPr/>
      </dsp:nvSpPr>
      <dsp:spPr>
        <a:xfrm>
          <a:off x="3537361" y="2406294"/>
          <a:ext cx="1539835" cy="96239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Speciation</a:t>
          </a:r>
        </a:p>
      </dsp:txBody>
      <dsp:txXfrm>
        <a:off x="3537361" y="2406294"/>
        <a:ext cx="1539835" cy="962397"/>
      </dsp:txXfrm>
    </dsp:sp>
    <dsp:sp modelId="{FC7C56BC-FD7D-463A-A7FD-01625CA8758C}">
      <dsp:nvSpPr>
        <dsp:cNvPr id="0" name=""/>
        <dsp:cNvSpPr/>
      </dsp:nvSpPr>
      <dsp:spPr>
        <a:xfrm>
          <a:off x="5558395" y="302"/>
          <a:ext cx="1924794" cy="9623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Genetic Diversity</a:t>
          </a:r>
          <a:endParaRPr lang="en-US" sz="2900" kern="1200" dirty="0"/>
        </a:p>
      </dsp:txBody>
      <dsp:txXfrm>
        <a:off x="5558395" y="302"/>
        <a:ext cx="1924794" cy="962397"/>
      </dsp:txXfrm>
    </dsp:sp>
    <dsp:sp modelId="{44AF0934-EDD6-4C6B-B7E8-275447A726E8}">
      <dsp:nvSpPr>
        <dsp:cNvPr id="0" name=""/>
        <dsp:cNvSpPr/>
      </dsp:nvSpPr>
      <dsp:spPr>
        <a:xfrm>
          <a:off x="5750875" y="962699"/>
          <a:ext cx="192479" cy="721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802"/>
              </a:lnTo>
              <a:lnTo>
                <a:pt x="192479" y="721802"/>
              </a:lnTo>
            </a:path>
          </a:pathLst>
        </a:custGeom>
        <a:noFill/>
        <a:ln w="381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B53A5-7070-47DF-A3B1-51A2B5F7FCD6}">
      <dsp:nvSpPr>
        <dsp:cNvPr id="0" name=""/>
        <dsp:cNvSpPr/>
      </dsp:nvSpPr>
      <dsp:spPr>
        <a:xfrm>
          <a:off x="5943354" y="1203298"/>
          <a:ext cx="1539835" cy="962406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Mutations</a:t>
          </a:r>
        </a:p>
      </dsp:txBody>
      <dsp:txXfrm>
        <a:off x="5943354" y="1203298"/>
        <a:ext cx="1539835" cy="962406"/>
      </dsp:txXfrm>
    </dsp:sp>
    <dsp:sp modelId="{52CEA0BE-3A53-4537-9896-8ECEFEC50A9B}">
      <dsp:nvSpPr>
        <dsp:cNvPr id="0" name=""/>
        <dsp:cNvSpPr/>
      </dsp:nvSpPr>
      <dsp:spPr>
        <a:xfrm>
          <a:off x="5750875" y="962699"/>
          <a:ext cx="192479" cy="1924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803"/>
              </a:lnTo>
              <a:lnTo>
                <a:pt x="192479" y="1924803"/>
              </a:lnTo>
            </a:path>
          </a:pathLst>
        </a:custGeom>
        <a:noFill/>
        <a:ln w="381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02BC94-B7D6-4B17-88E0-FBA2EB4C156F}">
      <dsp:nvSpPr>
        <dsp:cNvPr id="0" name=""/>
        <dsp:cNvSpPr/>
      </dsp:nvSpPr>
      <dsp:spPr>
        <a:xfrm>
          <a:off x="5943354" y="2406304"/>
          <a:ext cx="1539835" cy="96239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Natural selection</a:t>
          </a:r>
          <a:endParaRPr lang="en-US" sz="2200" kern="1200" dirty="0"/>
        </a:p>
      </dsp:txBody>
      <dsp:txXfrm>
        <a:off x="5943354" y="2406304"/>
        <a:ext cx="1539835" cy="962397"/>
      </dsp:txXfrm>
    </dsp:sp>
    <dsp:sp modelId="{8D5ADD0C-34F5-4BCC-B146-102B9A4CEDC7}">
      <dsp:nvSpPr>
        <dsp:cNvPr id="0" name=""/>
        <dsp:cNvSpPr/>
      </dsp:nvSpPr>
      <dsp:spPr>
        <a:xfrm>
          <a:off x="5750875" y="962699"/>
          <a:ext cx="192479" cy="3127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7800"/>
              </a:lnTo>
              <a:lnTo>
                <a:pt x="192479" y="3127800"/>
              </a:lnTo>
            </a:path>
          </a:pathLst>
        </a:custGeom>
        <a:noFill/>
        <a:ln w="381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321C57-43AF-4010-AF76-2C0D952FD81E}">
      <dsp:nvSpPr>
        <dsp:cNvPr id="0" name=""/>
        <dsp:cNvSpPr/>
      </dsp:nvSpPr>
      <dsp:spPr>
        <a:xfrm>
          <a:off x="5943354" y="3609300"/>
          <a:ext cx="1539835" cy="962397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Adaptation</a:t>
          </a:r>
          <a:endParaRPr lang="en-US" sz="2200" kern="1200" dirty="0"/>
        </a:p>
      </dsp:txBody>
      <dsp:txXfrm>
        <a:off x="5943354" y="3609300"/>
        <a:ext cx="1539835" cy="9623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5C0BC-F137-40D1-BE7D-31061C45F935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D3980-0420-44D9-B1A9-DEC619F33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D3980-0420-44D9-B1A9-DEC619F332D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314-DD61-45B3-9C42-9BF2BFDB05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937314-DD61-45B3-9C42-9BF2BFDB055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F0C17B7-6326-45B9-BFFE-38CA39C99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biodiversity</a:t>
            </a:r>
          </a:p>
          <a:p>
            <a:r>
              <a:rPr lang="en-US" dirty="0" smtClean="0"/>
              <a:t>Explain how biodiversity is measured</a:t>
            </a:r>
          </a:p>
          <a:p>
            <a:r>
              <a:rPr lang="en-US" dirty="0" smtClean="0"/>
              <a:t>Understand how biodiversity occurs</a:t>
            </a:r>
          </a:p>
          <a:p>
            <a:r>
              <a:rPr lang="en-US" dirty="0" smtClean="0"/>
              <a:t>Explain how biodiversity benefits the planet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/>
              <a:t>Charles Darwin rode a Beagle into history…</a:t>
            </a:r>
          </a:p>
          <a:p>
            <a:r>
              <a:rPr lang="en-US" dirty="0" smtClean="0"/>
              <a:t>Darwin developed the theory of Evolution during his voyage on the </a:t>
            </a:r>
            <a:r>
              <a:rPr lang="en-US" u="sng" dirty="0" smtClean="0"/>
              <a:t>HMS Beagle</a:t>
            </a:r>
          </a:p>
          <a:p>
            <a:pPr lvl="1"/>
            <a:r>
              <a:rPr lang="en-US" dirty="0" smtClean="0"/>
              <a:t>Found dinosaur fossils—animals that no longer exist</a:t>
            </a:r>
          </a:p>
          <a:p>
            <a:pPr lvl="1"/>
            <a:r>
              <a:rPr lang="en-US" dirty="0" smtClean="0"/>
              <a:t>Observed </a:t>
            </a:r>
            <a:r>
              <a:rPr lang="en-US" i="1" dirty="0" smtClean="0"/>
              <a:t>finches, iguanas, tortoises, penguins, </a:t>
            </a:r>
            <a:r>
              <a:rPr lang="en-US" dirty="0" smtClean="0"/>
              <a:t>etc. on the Galapagos Islands</a:t>
            </a:r>
          </a:p>
          <a:p>
            <a:pPr>
              <a:buNone/>
            </a:pPr>
            <a:r>
              <a:rPr lang="en-US" i="1" dirty="0" smtClean="0"/>
              <a:t>Darwin was a Victorian man…</a:t>
            </a:r>
          </a:p>
          <a:p>
            <a:r>
              <a:rPr lang="en-US" dirty="0" smtClean="0"/>
              <a:t>Had studied at Seminary (religious school)</a:t>
            </a:r>
          </a:p>
          <a:p>
            <a:r>
              <a:rPr lang="en-US" dirty="0" smtClean="0"/>
              <a:t>Was not going to publish for fear of reprimand</a:t>
            </a:r>
          </a:p>
          <a:p>
            <a:r>
              <a:rPr lang="en-US" dirty="0" smtClean="0"/>
              <a:t>Did publish in 1859—Alfred Russell Wallace was about to publish his own version of evolution.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4.3 Evolution and Adaptation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The book is titled: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On the Origin of Species by Means of Natural Selection, or The Preservation of Favored Races in the Struggle for Life</a:t>
            </a:r>
            <a:r>
              <a:rPr lang="en-US" dirty="0" smtClean="0"/>
              <a:t> (1859)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u="sng" dirty="0" smtClean="0"/>
          </a:p>
          <a:p>
            <a:r>
              <a:rPr lang="en-US" dirty="0" smtClean="0"/>
              <a:t>Darwin does not talk about Human evolution………yet</a:t>
            </a:r>
          </a:p>
          <a:p>
            <a:r>
              <a:rPr lang="en-US" dirty="0" smtClean="0"/>
              <a:t>Discusses his idea of natural selection</a:t>
            </a:r>
          </a:p>
          <a:p>
            <a:pPr lvl="1"/>
            <a:r>
              <a:rPr lang="en-US" dirty="0" smtClean="0"/>
              <a:t>Some individuals are more </a:t>
            </a:r>
            <a:r>
              <a:rPr lang="en-US" b="1" dirty="0" smtClean="0"/>
              <a:t>likely</a:t>
            </a:r>
            <a:r>
              <a:rPr lang="en-US" dirty="0" smtClean="0"/>
              <a:t> to live and </a:t>
            </a:r>
            <a:r>
              <a:rPr lang="en-US" b="1" dirty="0" smtClean="0"/>
              <a:t>reproduce</a:t>
            </a:r>
          </a:p>
          <a:p>
            <a:pPr lvl="1"/>
            <a:r>
              <a:rPr lang="en-US" dirty="0" smtClean="0"/>
              <a:t>This results from environmental pressure (not choice)</a:t>
            </a:r>
          </a:p>
          <a:p>
            <a:pPr lvl="1"/>
            <a:r>
              <a:rPr lang="en-US" dirty="0" smtClean="0"/>
              <a:t>Over time, new characteristic that allow better survival in the given environment develop—i.e., </a:t>
            </a:r>
            <a:r>
              <a:rPr lang="en-US" i="1" dirty="0" smtClean="0"/>
              <a:t>adaptations</a:t>
            </a:r>
          </a:p>
          <a:p>
            <a:pPr lvl="1"/>
            <a:r>
              <a:rPr lang="en-US" dirty="0" smtClean="0"/>
              <a:t>Over time, new species develop from old ones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Darwin publishes in 1871:</a:t>
            </a:r>
          </a:p>
          <a:p>
            <a:pPr>
              <a:buNone/>
            </a:pPr>
            <a:r>
              <a:rPr lang="en-US" u="sng" dirty="0" smtClean="0"/>
              <a:t>The Decent of Man and Selection in Relation to Sex</a:t>
            </a:r>
            <a:r>
              <a:rPr lang="en-US" dirty="0" smtClean="0"/>
              <a:t> (1871)</a:t>
            </a:r>
          </a:p>
          <a:p>
            <a:pPr>
              <a:buNone/>
            </a:pPr>
            <a:endParaRPr lang="en-US" u="sng" dirty="0" smtClean="0"/>
          </a:p>
          <a:p>
            <a:r>
              <a:rPr lang="en-US" dirty="0" smtClean="0"/>
              <a:t>This is the book that really caused the debate</a:t>
            </a:r>
          </a:p>
          <a:p>
            <a:pPr lvl="1"/>
            <a:r>
              <a:rPr lang="en-US" dirty="0" smtClean="0"/>
              <a:t>The debate continues, at least in </a:t>
            </a:r>
            <a:r>
              <a:rPr lang="en-US" i="1" dirty="0" smtClean="0"/>
              <a:t>lay-society</a:t>
            </a:r>
          </a:p>
          <a:p>
            <a:pPr lvl="2"/>
            <a:r>
              <a:rPr lang="en-US" i="1" dirty="0" smtClean="0"/>
              <a:t>1990’s – Kansas</a:t>
            </a:r>
          </a:p>
          <a:p>
            <a:pPr lvl="2"/>
            <a:r>
              <a:rPr lang="en-US" i="1" dirty="0" smtClean="0"/>
              <a:t>2006 -- Maryland</a:t>
            </a:r>
          </a:p>
          <a:p>
            <a:pPr lvl="1"/>
            <a:r>
              <a:rPr lang="en-US" dirty="0" smtClean="0"/>
              <a:t>Most scientists accept evolution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Darwin thought evolution took millions of years and was a steady progression—</a:t>
            </a:r>
            <a:r>
              <a:rPr lang="en-US" i="1" dirty="0" err="1" smtClean="0"/>
              <a:t>phyletic</a:t>
            </a:r>
            <a:r>
              <a:rPr lang="en-US" i="1" dirty="0" smtClean="0"/>
              <a:t> gradualism</a:t>
            </a:r>
            <a:endParaRPr lang="en-US" dirty="0" smtClean="0"/>
          </a:p>
          <a:p>
            <a:r>
              <a:rPr lang="en-US" dirty="0" smtClean="0"/>
              <a:t>1972—Shephen Jay Gould and Niles </a:t>
            </a:r>
            <a:r>
              <a:rPr lang="en-US" dirty="0" err="1" smtClean="0"/>
              <a:t>Eldredge</a:t>
            </a:r>
            <a:r>
              <a:rPr lang="en-US" dirty="0" smtClean="0"/>
              <a:t> publish a new idea called </a:t>
            </a:r>
            <a:r>
              <a:rPr lang="en-US" i="1" dirty="0" smtClean="0"/>
              <a:t>Punctuated Equilibrium</a:t>
            </a:r>
            <a:endParaRPr lang="en-US" dirty="0" smtClean="0"/>
          </a:p>
          <a:p>
            <a:pPr lvl="1"/>
            <a:r>
              <a:rPr lang="en-US" dirty="0" smtClean="0"/>
              <a:t>Species change little for long periods</a:t>
            </a:r>
          </a:p>
          <a:p>
            <a:pPr lvl="1"/>
            <a:r>
              <a:rPr lang="en-US" dirty="0" smtClean="0"/>
              <a:t>Due to environmental changes, new species arise very quickly and old ones die out (extinction)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thoughts on evolution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60px-Punctuated-equilibrium_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406400"/>
            <a:ext cx="4267200" cy="5689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organisms are linked to other organisms</a:t>
            </a:r>
          </a:p>
          <a:p>
            <a:pPr lvl="1"/>
            <a:r>
              <a:rPr lang="en-US" dirty="0" smtClean="0"/>
              <a:t>Directly—robin eats worm, etc.</a:t>
            </a:r>
          </a:p>
          <a:p>
            <a:pPr lvl="1"/>
            <a:r>
              <a:rPr lang="en-US" dirty="0" smtClean="0"/>
              <a:t>Indirectly—wolves help trout (ask me how)</a:t>
            </a:r>
          </a:p>
          <a:p>
            <a:endParaRPr lang="en-US" dirty="0" smtClean="0"/>
          </a:p>
          <a:p>
            <a:r>
              <a:rPr lang="en-US" dirty="0" smtClean="0"/>
              <a:t>Organisms provide for other organisms</a:t>
            </a:r>
          </a:p>
          <a:p>
            <a:pPr lvl="1"/>
            <a:r>
              <a:rPr lang="en-US" dirty="0" smtClean="0"/>
              <a:t>Food—what they eat</a:t>
            </a:r>
          </a:p>
          <a:p>
            <a:pPr lvl="1"/>
            <a:r>
              <a:rPr lang="en-US" dirty="0" smtClean="0"/>
              <a:t>Shelter—nesting in trees, clown fish and anemone</a:t>
            </a:r>
          </a:p>
          <a:p>
            <a:pPr lvl="1"/>
            <a:r>
              <a:rPr lang="en-US" dirty="0" smtClean="0"/>
              <a:t>Reproduction—bees pollinate flowers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4.4Web of 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Keystone species</a:t>
            </a:r>
            <a:r>
              <a:rPr lang="en-US" dirty="0" smtClean="0"/>
              <a:t>—a species that is vitally important to the habitat</a:t>
            </a:r>
          </a:p>
          <a:p>
            <a:pPr lvl="1"/>
            <a:r>
              <a:rPr lang="en-US" dirty="0" smtClean="0"/>
              <a:t>Beaver builds a pond that provides habitat for others</a:t>
            </a:r>
          </a:p>
          <a:p>
            <a:pPr lvl="1"/>
            <a:r>
              <a:rPr lang="en-US" dirty="0" smtClean="0"/>
              <a:t>Prairie dogs burrow towns that make shelter for others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Sometimes the tiniest creatures can be the basis for a food web.  Krill species can be as small as 1 cm yet most aquatic  life depends on it.</a:t>
            </a:r>
          </a:p>
          <a:p>
            <a:r>
              <a:rPr lang="en-US" u="sng" dirty="0" smtClean="0"/>
              <a:t>Sentinel species</a:t>
            </a:r>
            <a:r>
              <a:rPr lang="en-US" dirty="0" smtClean="0"/>
              <a:t>—species that are quickly affected by negative changes in the environment</a:t>
            </a:r>
          </a:p>
          <a:p>
            <a:pPr lvl="1"/>
            <a:r>
              <a:rPr lang="en-US" dirty="0" smtClean="0"/>
              <a:t>Most amphibians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4.4 (cont’d)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Ecosystem services</a:t>
            </a:r>
          </a:p>
          <a:p>
            <a:r>
              <a:rPr lang="en-US" dirty="0" smtClean="0"/>
              <a:t>A benefit provided by earth’s ecosystems</a:t>
            </a:r>
          </a:p>
          <a:p>
            <a:pPr lvl="1"/>
            <a:r>
              <a:rPr lang="en-US" dirty="0" smtClean="0"/>
              <a:t>Oxygen for animals</a:t>
            </a:r>
          </a:p>
          <a:p>
            <a:pPr lvl="1"/>
            <a:r>
              <a:rPr lang="en-US" dirty="0" smtClean="0"/>
              <a:t>Clean water</a:t>
            </a:r>
          </a:p>
          <a:p>
            <a:pPr lvl="1"/>
            <a:r>
              <a:rPr lang="en-US" dirty="0" smtClean="0"/>
              <a:t>Erosion control</a:t>
            </a:r>
          </a:p>
          <a:p>
            <a:pPr lvl="1"/>
            <a:r>
              <a:rPr lang="en-US" dirty="0" smtClean="0"/>
              <a:t>Food for other animals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</a:t>
            </a:r>
            <a:r>
              <a:rPr lang="en-US" dirty="0" smtClean="0"/>
              <a:t>5 </a:t>
            </a:r>
            <a:r>
              <a:rPr lang="en-US" dirty="0" smtClean="0"/>
              <a:t>Benefits of Biodiversity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of biodiversity for Humans</a:t>
            </a:r>
          </a:p>
          <a:p>
            <a:pPr lvl="1"/>
            <a:r>
              <a:rPr lang="en-US" dirty="0" smtClean="0"/>
              <a:t>Food crops / Pollination</a:t>
            </a:r>
          </a:p>
          <a:p>
            <a:pPr lvl="1"/>
            <a:r>
              <a:rPr lang="en-US" dirty="0" smtClean="0"/>
              <a:t>Medicinal compounds</a:t>
            </a:r>
          </a:p>
          <a:p>
            <a:pPr lvl="1"/>
            <a:r>
              <a:rPr lang="en-US" dirty="0" smtClean="0"/>
              <a:t>Building materials</a:t>
            </a:r>
          </a:p>
          <a:p>
            <a:pPr lvl="1"/>
            <a:r>
              <a:rPr lang="en-US" dirty="0" smtClean="0"/>
              <a:t>Cosmetics</a:t>
            </a:r>
          </a:p>
          <a:p>
            <a:pPr lvl="1"/>
            <a:r>
              <a:rPr lang="en-US" dirty="0" smtClean="0"/>
              <a:t>Economics (tourism—fishing—hunting)</a:t>
            </a:r>
          </a:p>
          <a:p>
            <a:pPr lvl="1"/>
            <a:r>
              <a:rPr lang="en-US" dirty="0" smtClean="0"/>
              <a:t>Spiritual and emotional health</a:t>
            </a:r>
          </a:p>
          <a:p>
            <a:pPr lvl="1"/>
            <a:r>
              <a:rPr lang="en-US" dirty="0" smtClean="0"/>
              <a:t> (very likely, some things we don’t even realize yet)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4.5 Continued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4—Diversity of 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Ecosystem diversity—differences in ecosystems</a:t>
            </a:r>
          </a:p>
          <a:p>
            <a:r>
              <a:rPr lang="en-US" dirty="0" smtClean="0"/>
              <a:t>Major ecosystems are called BIOMES</a:t>
            </a:r>
          </a:p>
          <a:p>
            <a:pPr lvl="1"/>
            <a:r>
              <a:rPr lang="en-US" dirty="0" smtClean="0"/>
              <a:t>Results from climate, latitude, elevation</a:t>
            </a:r>
          </a:p>
          <a:p>
            <a:pPr lvl="2"/>
            <a:r>
              <a:rPr lang="en-US" dirty="0" smtClean="0"/>
              <a:t>Ex.  Taiga, “jungle”, desert</a:t>
            </a:r>
          </a:p>
          <a:p>
            <a:pPr lvl="1"/>
            <a:r>
              <a:rPr lang="en-US" dirty="0" smtClean="0"/>
              <a:t>We’ll study those in chapter 5</a:t>
            </a:r>
          </a:p>
          <a:p>
            <a:r>
              <a:rPr lang="en-US" dirty="0" smtClean="0"/>
              <a:t>Provides different species a place to live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Think about it…could a lion live in the arctic?</a:t>
            </a:r>
          </a:p>
          <a:p>
            <a:pPr>
              <a:buNone/>
            </a:pPr>
            <a:r>
              <a:rPr lang="en-US" dirty="0" smtClean="0"/>
              <a:t>		…could a polar bear live in the jungle?</a:t>
            </a:r>
          </a:p>
          <a:p>
            <a:pPr>
              <a:buNone/>
            </a:pPr>
            <a:r>
              <a:rPr lang="en-US" dirty="0" smtClean="0"/>
              <a:t>WHY NOT?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4.1– Biodiversity (top down)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Species Diversity</a:t>
            </a:r>
          </a:p>
          <a:p>
            <a:r>
              <a:rPr lang="en-US" dirty="0" smtClean="0"/>
              <a:t>Species develop to fill a niche within an ecosystem.</a:t>
            </a:r>
          </a:p>
          <a:p>
            <a:pPr lvl="1"/>
            <a:r>
              <a:rPr lang="en-US" dirty="0" smtClean="0"/>
              <a:t>Niche is the “job” of the organism</a:t>
            </a:r>
          </a:p>
          <a:p>
            <a:pPr lvl="2"/>
            <a:r>
              <a:rPr lang="en-US" dirty="0" smtClean="0"/>
              <a:t>What does it eat?</a:t>
            </a:r>
          </a:p>
          <a:p>
            <a:pPr lvl="2"/>
            <a:r>
              <a:rPr lang="en-US" dirty="0" smtClean="0"/>
              <a:t>What eats it?</a:t>
            </a:r>
          </a:p>
          <a:p>
            <a:pPr lvl="2"/>
            <a:r>
              <a:rPr lang="en-US" dirty="0" smtClean="0"/>
              <a:t>Does it effect the environment in any other way?</a:t>
            </a:r>
          </a:p>
          <a:p>
            <a:pPr lvl="3"/>
            <a:r>
              <a:rPr lang="en-US" dirty="0" smtClean="0"/>
              <a:t>Earthworms, burying beetles, fungi, etc.</a:t>
            </a:r>
          </a:p>
          <a:p>
            <a:pPr lvl="1"/>
            <a:r>
              <a:rPr lang="en-US" dirty="0" smtClean="0"/>
              <a:t>Species is defined as “individuals that can produce viable offspring”, i.e., they can mate and produce young that can also produce.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Species develop through “Natural Selection”.</a:t>
            </a:r>
          </a:p>
          <a:p>
            <a:pPr lvl="2"/>
            <a:r>
              <a:rPr lang="en-US" dirty="0" smtClean="0"/>
              <a:t>A.k.a., “survival of the fittest”  --that’s a misnomer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Genetic diversity—variation within the genes of a species</a:t>
            </a:r>
          </a:p>
          <a:p>
            <a:r>
              <a:rPr lang="en-US" dirty="0" smtClean="0"/>
              <a:t>Differences in genetic material come from mutations</a:t>
            </a:r>
          </a:p>
          <a:p>
            <a:pPr lvl="1"/>
            <a:r>
              <a:rPr lang="en-US" dirty="0" smtClean="0"/>
              <a:t>Mutations are changes in the genetic material</a:t>
            </a:r>
          </a:p>
          <a:p>
            <a:pPr lvl="2"/>
            <a:r>
              <a:rPr lang="en-US" dirty="0" smtClean="0"/>
              <a:t>Several kinds:  reversing, deleting, duplicating  code, etc.</a:t>
            </a:r>
          </a:p>
          <a:p>
            <a:pPr lvl="2"/>
            <a:r>
              <a:rPr lang="en-US" dirty="0" smtClean="0"/>
              <a:t>Mutations occur at a steady rate</a:t>
            </a:r>
          </a:p>
          <a:p>
            <a:pPr lvl="2"/>
            <a:r>
              <a:rPr lang="en-US" dirty="0" smtClean="0"/>
              <a:t>Most mutations are bad</a:t>
            </a:r>
          </a:p>
          <a:p>
            <a:pPr lvl="2"/>
            <a:r>
              <a:rPr lang="en-US" dirty="0" smtClean="0"/>
              <a:t>Some are recessive and “hide out”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724400"/>
          </a:xfrm>
        </p:spPr>
        <p:txBody>
          <a:bodyPr/>
          <a:lstStyle/>
          <a:p>
            <a:r>
              <a:rPr lang="en-US" dirty="0" smtClean="0"/>
              <a:t>Scientists classify species according to the </a:t>
            </a:r>
            <a:r>
              <a:rPr lang="en-US" dirty="0" err="1" smtClean="0"/>
              <a:t>Linnean</a:t>
            </a:r>
            <a:r>
              <a:rPr lang="en-US" dirty="0" smtClean="0"/>
              <a:t> System.  This science is called </a:t>
            </a:r>
            <a:r>
              <a:rPr lang="en-US" i="1" u="sng" dirty="0" smtClean="0"/>
              <a:t>Taxonomy.</a:t>
            </a:r>
          </a:p>
          <a:p>
            <a:pPr lvl="1"/>
            <a:r>
              <a:rPr lang="en-US" dirty="0" smtClean="0"/>
              <a:t>Kingdom—broadest, most diverse (Plants, Animals etc.)</a:t>
            </a:r>
          </a:p>
          <a:p>
            <a:pPr lvl="2"/>
            <a:r>
              <a:rPr lang="en-US" dirty="0" smtClean="0"/>
              <a:t>Phylum</a:t>
            </a:r>
          </a:p>
          <a:p>
            <a:pPr lvl="3"/>
            <a:r>
              <a:rPr lang="en-US" dirty="0" smtClean="0"/>
              <a:t>Class</a:t>
            </a:r>
          </a:p>
          <a:p>
            <a:pPr lvl="4"/>
            <a:r>
              <a:rPr lang="en-US" dirty="0" smtClean="0"/>
              <a:t>Order</a:t>
            </a:r>
          </a:p>
          <a:p>
            <a:pPr lvl="5"/>
            <a:r>
              <a:rPr lang="en-US" dirty="0" smtClean="0"/>
              <a:t>Family	</a:t>
            </a:r>
          </a:p>
          <a:p>
            <a:pPr lvl="6"/>
            <a:r>
              <a:rPr lang="en-US" dirty="0" smtClean="0"/>
              <a:t>Genus</a:t>
            </a:r>
          </a:p>
          <a:p>
            <a:pPr lvl="7"/>
            <a:r>
              <a:rPr lang="en-US" dirty="0" smtClean="0"/>
              <a:t>Species—most precise (must be able to breed)</a:t>
            </a:r>
          </a:p>
          <a:p>
            <a:pPr lvl="7"/>
            <a:endParaRPr lang="en-US" dirty="0" smtClean="0"/>
          </a:p>
          <a:p>
            <a:r>
              <a:rPr lang="en-US" dirty="0" smtClean="0"/>
              <a:t>Scientific name is the Genus and species names:</a:t>
            </a:r>
          </a:p>
          <a:p>
            <a:pPr lvl="1"/>
            <a:r>
              <a:rPr lang="en-US" dirty="0" smtClean="0"/>
              <a:t>EX. </a:t>
            </a:r>
            <a:r>
              <a:rPr lang="en-US" i="1" dirty="0" err="1" smtClean="0"/>
              <a:t>Branta</a:t>
            </a:r>
            <a:r>
              <a:rPr lang="en-US" i="1" dirty="0" smtClean="0"/>
              <a:t> </a:t>
            </a:r>
            <a:r>
              <a:rPr lang="en-US" i="1" dirty="0" err="1" smtClean="0"/>
              <a:t>canadensis</a:t>
            </a:r>
            <a:r>
              <a:rPr lang="en-US" i="1" dirty="0" smtClean="0"/>
              <a:t>, </a:t>
            </a:r>
            <a:r>
              <a:rPr lang="en-US" i="1" dirty="0" err="1" smtClean="0"/>
              <a:t>Marmota</a:t>
            </a:r>
            <a:r>
              <a:rPr lang="en-US" i="1" dirty="0" smtClean="0"/>
              <a:t> </a:t>
            </a:r>
            <a:r>
              <a:rPr lang="en-US" i="1" dirty="0" err="1" smtClean="0"/>
              <a:t>monax</a:t>
            </a:r>
            <a:r>
              <a:rPr lang="en-US" i="1" dirty="0" smtClean="0"/>
              <a:t>, </a:t>
            </a:r>
            <a:br>
              <a:rPr lang="en-US" i="1" dirty="0" smtClean="0"/>
            </a:br>
            <a:r>
              <a:rPr lang="en-US" i="1" dirty="0" err="1" smtClean="0"/>
              <a:t>Turdus</a:t>
            </a:r>
            <a:r>
              <a:rPr lang="en-US" i="1" dirty="0" smtClean="0"/>
              <a:t> </a:t>
            </a:r>
            <a:r>
              <a:rPr lang="en-US" i="1" dirty="0" err="1" smtClean="0"/>
              <a:t>migratorius</a:t>
            </a:r>
            <a:r>
              <a:rPr lang="en-US" i="1" dirty="0" smtClean="0"/>
              <a:t>, </a:t>
            </a:r>
            <a:r>
              <a:rPr lang="en-US" i="1" dirty="0" err="1" smtClean="0"/>
              <a:t>Anas</a:t>
            </a:r>
            <a:r>
              <a:rPr lang="en-US" i="1" dirty="0" smtClean="0"/>
              <a:t> </a:t>
            </a:r>
            <a:r>
              <a:rPr lang="en-US" i="1" dirty="0" err="1" smtClean="0"/>
              <a:t>platyrhinchos</a:t>
            </a: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 Measuring Diversity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We often generalize groups:</a:t>
            </a:r>
          </a:p>
          <a:p>
            <a:pPr lvl="1"/>
            <a:r>
              <a:rPr lang="en-US" dirty="0" smtClean="0"/>
              <a:t>Vertebrates  vs.  Invertebrates</a:t>
            </a:r>
          </a:p>
          <a:p>
            <a:pPr lvl="1"/>
            <a:r>
              <a:rPr lang="en-US" dirty="0" smtClean="0"/>
              <a:t>Vascular plants  vs. non-vascular plants</a:t>
            </a:r>
          </a:p>
          <a:p>
            <a:pPr lvl="1"/>
            <a:r>
              <a:rPr lang="en-US" dirty="0" smtClean="0"/>
              <a:t>Microbes (includes organisms from 3 different kingdoms)</a:t>
            </a:r>
          </a:p>
          <a:p>
            <a:r>
              <a:rPr lang="en-US" dirty="0" smtClean="0"/>
              <a:t>When all members of a species are gone = </a:t>
            </a:r>
            <a:r>
              <a:rPr lang="en-US" u="sng" dirty="0" smtClean="0"/>
              <a:t>extinction</a:t>
            </a:r>
          </a:p>
          <a:p>
            <a:pPr lvl="1"/>
            <a:r>
              <a:rPr lang="en-US" dirty="0" smtClean="0"/>
              <a:t>Extinction can be localized = extinct in an area</a:t>
            </a:r>
          </a:p>
          <a:p>
            <a:pPr lvl="2"/>
            <a:r>
              <a:rPr lang="en-US" dirty="0" smtClean="0"/>
              <a:t>“Grizzly bears are almost extinct in the lower 48 states”</a:t>
            </a:r>
          </a:p>
          <a:p>
            <a:pPr lvl="2"/>
            <a:r>
              <a:rPr lang="en-US" dirty="0" smtClean="0"/>
              <a:t>May or may not be able to return</a:t>
            </a:r>
          </a:p>
          <a:p>
            <a:r>
              <a:rPr lang="en-US" u="sng" dirty="0" smtClean="0"/>
              <a:t>Endangered</a:t>
            </a:r>
            <a:r>
              <a:rPr lang="en-US" dirty="0" smtClean="0"/>
              <a:t> = when #of individuals of a species is low</a:t>
            </a:r>
          </a:p>
          <a:p>
            <a:pPr lvl="1"/>
            <a:r>
              <a:rPr lang="en-US" dirty="0" smtClean="0"/>
              <a:t>May or may not recover</a:t>
            </a:r>
          </a:p>
          <a:p>
            <a:r>
              <a:rPr lang="en-US" u="sng" dirty="0" smtClean="0"/>
              <a:t>Critical</a:t>
            </a:r>
            <a:r>
              <a:rPr lang="en-US" dirty="0" smtClean="0"/>
              <a:t> = # is extremely low and will not recover without help. </a:t>
            </a:r>
          </a:p>
          <a:p>
            <a:pPr lvl="1"/>
            <a:r>
              <a:rPr lang="en-US" dirty="0" smtClean="0"/>
              <a:t>Often happens to </a:t>
            </a:r>
            <a:r>
              <a:rPr lang="en-US" u="sng" dirty="0" smtClean="0"/>
              <a:t>endemic</a:t>
            </a:r>
            <a:r>
              <a:rPr lang="en-US" dirty="0" smtClean="0"/>
              <a:t> species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many species become extinct in a short time = MASS EXTINCTION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Mass extinctions</a:t>
            </a:r>
          </a:p>
          <a:p>
            <a:pPr lvl="1"/>
            <a:r>
              <a:rPr lang="en-US" dirty="0" smtClean="0"/>
              <a:t>There are 5 that we know of through the fossil record</a:t>
            </a:r>
          </a:p>
          <a:p>
            <a:pPr lvl="1"/>
            <a:r>
              <a:rPr lang="en-US" dirty="0" smtClean="0"/>
              <a:t>Some say we are in a sixth</a:t>
            </a:r>
          </a:p>
          <a:p>
            <a:pPr lvl="2"/>
            <a:r>
              <a:rPr lang="en-US" dirty="0" smtClean="0"/>
              <a:t>Comment? Discussion?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Counting tools</a:t>
            </a:r>
          </a:p>
          <a:p>
            <a:r>
              <a:rPr lang="en-US" u="sng" dirty="0" smtClean="0"/>
              <a:t>Rapid Assessment</a:t>
            </a:r>
          </a:p>
          <a:p>
            <a:pPr lvl="1"/>
            <a:r>
              <a:rPr lang="en-US" dirty="0" smtClean="0"/>
              <a:t>Used to get an idea of diversity in a quick way</a:t>
            </a:r>
          </a:p>
          <a:p>
            <a:pPr lvl="2"/>
            <a:r>
              <a:rPr lang="en-US" dirty="0" smtClean="0"/>
              <a:t>Experts from all fields do a quick survey </a:t>
            </a:r>
          </a:p>
          <a:p>
            <a:pPr lvl="2"/>
            <a:r>
              <a:rPr lang="en-US" dirty="0" smtClean="0"/>
              <a:t>Identify as many species as they can</a:t>
            </a:r>
          </a:p>
          <a:p>
            <a:r>
              <a:rPr lang="en-US" u="sng" dirty="0" smtClean="0"/>
              <a:t>Sample method</a:t>
            </a:r>
            <a:r>
              <a:rPr lang="en-US" dirty="0" smtClean="0"/>
              <a:t> – (can’t do everything)</a:t>
            </a:r>
            <a:endParaRPr lang="en-US" u="sng" dirty="0" smtClean="0"/>
          </a:p>
          <a:p>
            <a:pPr lvl="1"/>
            <a:r>
              <a:rPr lang="en-US" dirty="0" smtClean="0"/>
              <a:t>Representative part of a whole area is assessed </a:t>
            </a:r>
          </a:p>
          <a:p>
            <a:pPr lvl="1"/>
            <a:r>
              <a:rPr lang="en-US" dirty="0" smtClean="0"/>
              <a:t>Estimates are then made of the whole area</a:t>
            </a:r>
          </a:p>
          <a:p>
            <a:pPr lvl="2"/>
            <a:r>
              <a:rPr lang="en-US" dirty="0" smtClean="0"/>
              <a:t>Takes a lot of time, but is more thorough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481</TotalTime>
  <Words>815</Words>
  <Application>Microsoft Office PowerPoint</Application>
  <PresentationFormat>On-screen Show (4:3)</PresentationFormat>
  <Paragraphs>146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Paper</vt:lpstr>
      <vt:lpstr>Objective</vt:lpstr>
      <vt:lpstr>CHAPTER 4—Diversity of Life</vt:lpstr>
      <vt:lpstr>4.1– Biodiversity (top down)</vt:lpstr>
      <vt:lpstr>Slide 4</vt:lpstr>
      <vt:lpstr>Slide 5</vt:lpstr>
      <vt:lpstr>4.2 Measuring Diversity</vt:lpstr>
      <vt:lpstr>Slide 7</vt:lpstr>
      <vt:lpstr>Slide 8</vt:lpstr>
      <vt:lpstr>Slide 9</vt:lpstr>
      <vt:lpstr>4.3 Evolution and Adaptation</vt:lpstr>
      <vt:lpstr>Slide 11</vt:lpstr>
      <vt:lpstr>Slide 12</vt:lpstr>
      <vt:lpstr>New thoughts on evolution</vt:lpstr>
      <vt:lpstr>Slide 14</vt:lpstr>
      <vt:lpstr>4.4Web of Life</vt:lpstr>
      <vt:lpstr>4.4 (cont’d)</vt:lpstr>
      <vt:lpstr>4.5 Benefits of Biodiversity</vt:lpstr>
      <vt:lpstr>4.5 Continued</vt:lpstr>
    </vt:vector>
  </TitlesOfParts>
  <Company>lchs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3—interactions</dc:title>
  <dc:creator>jgrant</dc:creator>
  <cp:lastModifiedBy>jgrant</cp:lastModifiedBy>
  <cp:revision>45</cp:revision>
  <dcterms:created xsi:type="dcterms:W3CDTF">2010-09-14T17:16:00Z</dcterms:created>
  <dcterms:modified xsi:type="dcterms:W3CDTF">2012-01-30T16:01:36Z</dcterms:modified>
</cp:coreProperties>
</file>