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7"/>
  </p:handout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A7C83-5404-49B9-A7FE-C4DCD6627899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949D4-583C-4C8E-BB93-596BC9DBD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22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83041A2-4914-4025-9D64-72DE7EF9EFAA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51D257D-29DE-4C4D-B1D8-666918CB2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41A2-4914-4025-9D64-72DE7EF9EFAA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257D-29DE-4C4D-B1D8-666918CB2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41A2-4914-4025-9D64-72DE7EF9EFAA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257D-29DE-4C4D-B1D8-666918CB2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83041A2-4914-4025-9D64-72DE7EF9EFAA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1D257D-29DE-4C4D-B1D8-666918CB2E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83041A2-4914-4025-9D64-72DE7EF9EFAA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51D257D-29DE-4C4D-B1D8-666918CB2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41A2-4914-4025-9D64-72DE7EF9EFAA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257D-29DE-4C4D-B1D8-666918CB2E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41A2-4914-4025-9D64-72DE7EF9EFAA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257D-29DE-4C4D-B1D8-666918CB2E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3041A2-4914-4025-9D64-72DE7EF9EFAA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1D257D-29DE-4C4D-B1D8-666918CB2E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41A2-4914-4025-9D64-72DE7EF9EFAA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257D-29DE-4C4D-B1D8-666918CB2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83041A2-4914-4025-9D64-72DE7EF9EFAA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1D257D-29DE-4C4D-B1D8-666918CB2E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3041A2-4914-4025-9D64-72DE7EF9EFAA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1D257D-29DE-4C4D-B1D8-666918CB2E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83041A2-4914-4025-9D64-72DE7EF9EFAA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51D257D-29DE-4C4D-B1D8-666918CB2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MICROSCOPES </a:t>
            </a:r>
            <a:br>
              <a:rPr lang="en-US" dirty="0" smtClean="0"/>
            </a:br>
            <a:r>
              <a:rPr lang="en-US" dirty="0" smtClean="0"/>
              <a:t>(the tool of the trade)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Targets</a:t>
            </a:r>
          </a:p>
          <a:p>
            <a:pPr lvl="1"/>
            <a:r>
              <a:rPr lang="en-US" dirty="0" smtClean="0"/>
              <a:t>Learn the parts</a:t>
            </a:r>
          </a:p>
          <a:p>
            <a:pPr lvl="1"/>
            <a:r>
              <a:rPr lang="en-US" dirty="0" smtClean="0"/>
              <a:t>Understand how to use</a:t>
            </a:r>
          </a:p>
          <a:p>
            <a:pPr lvl="1"/>
            <a:r>
              <a:rPr lang="en-US" dirty="0" smtClean="0"/>
              <a:t>Learn to make a slide and all that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Microscopes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Always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carry using 2 hands	</a:t>
            </a:r>
          </a:p>
          <a:p>
            <a:pPr lvl="1"/>
            <a:r>
              <a:rPr lang="en-US" dirty="0" smtClean="0"/>
              <a:t>One on base and one on neck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Always</a:t>
            </a:r>
            <a:r>
              <a:rPr lang="en-US" dirty="0" smtClean="0"/>
              <a:t> 1) go to low power and 2) raise barrel before removing a slide</a:t>
            </a:r>
          </a:p>
          <a:p>
            <a:r>
              <a:rPr lang="en-US" b="1" u="sng" dirty="0" smtClean="0">
                <a:solidFill>
                  <a:srgbClr val="0070C0"/>
                </a:solidFill>
              </a:rPr>
              <a:t>Never</a:t>
            </a:r>
            <a:r>
              <a:rPr lang="en-US" dirty="0" smtClean="0"/>
              <a:t> use </a:t>
            </a:r>
            <a:r>
              <a:rPr lang="en-US" b="1" dirty="0" smtClean="0"/>
              <a:t>coarse</a:t>
            </a:r>
            <a:r>
              <a:rPr lang="en-US" dirty="0" smtClean="0"/>
              <a:t> adjustment on high power</a:t>
            </a:r>
          </a:p>
          <a:p>
            <a:r>
              <a:rPr lang="en-US" b="1" u="sng" dirty="0" smtClean="0">
                <a:solidFill>
                  <a:srgbClr val="0070C0"/>
                </a:solidFill>
              </a:rPr>
              <a:t>Never</a:t>
            </a:r>
            <a:r>
              <a:rPr lang="en-US" dirty="0" smtClean="0"/>
              <a:t> use anything </a:t>
            </a:r>
            <a:r>
              <a:rPr lang="en-US" b="1" dirty="0" smtClean="0"/>
              <a:t>but lens paper </a:t>
            </a:r>
            <a:r>
              <a:rPr lang="en-US" dirty="0" smtClean="0"/>
              <a:t>to clean lens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Microscopes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Diaphragm will adjust the amount of light</a:t>
            </a:r>
          </a:p>
          <a:p>
            <a:pPr lvl="1"/>
            <a:r>
              <a:rPr lang="en-US" dirty="0" smtClean="0"/>
              <a:t>start on largest opening</a:t>
            </a:r>
          </a:p>
          <a:p>
            <a:r>
              <a:rPr lang="en-US" dirty="0" smtClean="0"/>
              <a:t>May need to adjust  mirror</a:t>
            </a:r>
          </a:p>
          <a:p>
            <a:pPr lvl="1"/>
            <a:r>
              <a:rPr lang="en-US" dirty="0" smtClean="0"/>
              <a:t>If you can see the lights clearly, you are not focused properly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the Microscope</a:t>
            </a:r>
            <a:endParaRPr lang="en-US" dirty="0"/>
          </a:p>
        </p:txBody>
      </p:sp>
      <p:pic>
        <p:nvPicPr>
          <p:cNvPr id="4" name="Content Placeholder 3" descr="microscope2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457450" y="1636712"/>
            <a:ext cx="3467100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end the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Obtain a slide and a microscope and focus on High Power.</a:t>
            </a:r>
          </a:p>
          <a:p>
            <a:pPr lvl="1"/>
            <a:r>
              <a:rPr lang="en-US" dirty="0" smtClean="0"/>
              <a:t>Let me see that you have accomplished this.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</TotalTime>
  <Words>82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MICROSCOPES  (the tool of the trade)</vt:lpstr>
      <vt:lpstr>Microscopes</vt:lpstr>
      <vt:lpstr>Microscopes</vt:lpstr>
      <vt:lpstr>Parts of the Microscope</vt:lpstr>
      <vt:lpstr>To end the class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Microscopes</dc:title>
  <dc:creator>jgrant</dc:creator>
  <cp:lastModifiedBy>Windows User</cp:lastModifiedBy>
  <cp:revision>5</cp:revision>
  <cp:lastPrinted>2013-08-20T17:18:42Z</cp:lastPrinted>
  <dcterms:created xsi:type="dcterms:W3CDTF">2009-09-21T18:00:53Z</dcterms:created>
  <dcterms:modified xsi:type="dcterms:W3CDTF">2013-08-20T17:18:48Z</dcterms:modified>
</cp:coreProperties>
</file>