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1B796-5540-41E9-ADD4-BC2E2745D592}" type="doc">
      <dgm:prSet loTypeId="urn:microsoft.com/office/officeart/2005/8/layout/hierarchy3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5D862642-E588-4C7C-A1FC-6C93A0AF1396}">
      <dgm:prSet phldrT="[Text]"/>
      <dgm:spPr/>
      <dgm:t>
        <a:bodyPr/>
        <a:lstStyle/>
        <a:p>
          <a:r>
            <a:rPr lang="en-US" dirty="0" smtClean="0"/>
            <a:t>Species Interactions</a:t>
          </a:r>
          <a:endParaRPr lang="en-US" dirty="0"/>
        </a:p>
      </dgm:t>
    </dgm:pt>
    <dgm:pt modelId="{E59C52B8-79D3-435B-A6DF-10061494B1AB}" type="parTrans" cxnId="{07D12E5C-D63E-4454-BBB6-55242D0DE0F5}">
      <dgm:prSet/>
      <dgm:spPr/>
      <dgm:t>
        <a:bodyPr/>
        <a:lstStyle/>
        <a:p>
          <a:endParaRPr lang="en-US"/>
        </a:p>
      </dgm:t>
    </dgm:pt>
    <dgm:pt modelId="{381F6711-F557-4E31-8F50-ADC430673F6A}" type="sibTrans" cxnId="{07D12E5C-D63E-4454-BBB6-55242D0DE0F5}">
      <dgm:prSet/>
      <dgm:spPr/>
      <dgm:t>
        <a:bodyPr/>
        <a:lstStyle/>
        <a:p>
          <a:endParaRPr lang="en-US"/>
        </a:p>
      </dgm:t>
    </dgm:pt>
    <dgm:pt modelId="{C8B5C6DD-EFC6-47E0-A0C7-5A9613972406}">
      <dgm:prSet phldrT="[Text]"/>
      <dgm:spPr/>
      <dgm:t>
        <a:bodyPr/>
        <a:lstStyle/>
        <a:p>
          <a:r>
            <a:rPr lang="en-US" dirty="0" smtClean="0"/>
            <a:t>Competition</a:t>
          </a:r>
          <a:endParaRPr lang="en-US" dirty="0"/>
        </a:p>
      </dgm:t>
    </dgm:pt>
    <dgm:pt modelId="{0269B3C2-29D1-4C71-9B9A-99106DE66856}" type="parTrans" cxnId="{FF4C18E4-44FD-40C9-84D2-C83FED49BC26}">
      <dgm:prSet/>
      <dgm:spPr/>
      <dgm:t>
        <a:bodyPr/>
        <a:lstStyle/>
        <a:p>
          <a:endParaRPr lang="en-US"/>
        </a:p>
      </dgm:t>
    </dgm:pt>
    <dgm:pt modelId="{E5D05055-59BB-45CF-B4EC-8312D7E883DB}" type="sibTrans" cxnId="{FF4C18E4-44FD-40C9-84D2-C83FED49BC26}">
      <dgm:prSet/>
      <dgm:spPr/>
      <dgm:t>
        <a:bodyPr/>
        <a:lstStyle/>
        <a:p>
          <a:endParaRPr lang="en-US"/>
        </a:p>
      </dgm:t>
    </dgm:pt>
    <dgm:pt modelId="{3B6FF01A-9C03-4EFA-9D3D-F86350881197}">
      <dgm:prSet phldrT="[Text]"/>
      <dgm:spPr/>
      <dgm:t>
        <a:bodyPr/>
        <a:lstStyle/>
        <a:p>
          <a:r>
            <a:rPr lang="en-US" dirty="0" smtClean="0"/>
            <a:t>Cooperation</a:t>
          </a:r>
        </a:p>
      </dgm:t>
    </dgm:pt>
    <dgm:pt modelId="{13E148A3-75DE-4080-AB15-AAD9AF4CD12F}" type="parTrans" cxnId="{923F25A2-F81B-4DAD-93C7-81A9729A6A1C}">
      <dgm:prSet/>
      <dgm:spPr/>
      <dgm:t>
        <a:bodyPr/>
        <a:lstStyle/>
        <a:p>
          <a:endParaRPr lang="en-US"/>
        </a:p>
      </dgm:t>
    </dgm:pt>
    <dgm:pt modelId="{2665B0BC-DFD7-4984-9050-4517775A3B5F}" type="sibTrans" cxnId="{923F25A2-F81B-4DAD-93C7-81A9729A6A1C}">
      <dgm:prSet/>
      <dgm:spPr/>
      <dgm:t>
        <a:bodyPr/>
        <a:lstStyle/>
        <a:p>
          <a:endParaRPr lang="en-US"/>
        </a:p>
      </dgm:t>
    </dgm:pt>
    <dgm:pt modelId="{5634CF51-C481-4F87-BA1B-CC25BAFC7AD7}">
      <dgm:prSet phldrT="[Text]"/>
      <dgm:spPr/>
      <dgm:t>
        <a:bodyPr/>
        <a:lstStyle/>
        <a:p>
          <a:r>
            <a:rPr lang="en-US" dirty="0" smtClean="0"/>
            <a:t>Ecology</a:t>
          </a:r>
          <a:endParaRPr lang="en-US" dirty="0"/>
        </a:p>
      </dgm:t>
    </dgm:pt>
    <dgm:pt modelId="{3B83AEF2-8D61-4676-B3E0-9929D6CA88AE}" type="parTrans" cxnId="{5D1FD153-9251-445F-A4A8-5E590BC93225}">
      <dgm:prSet/>
      <dgm:spPr/>
      <dgm:t>
        <a:bodyPr/>
        <a:lstStyle/>
        <a:p>
          <a:endParaRPr lang="en-US"/>
        </a:p>
      </dgm:t>
    </dgm:pt>
    <dgm:pt modelId="{2C9DBF56-BF75-4858-AAFE-8B3646F36585}" type="sibTrans" cxnId="{5D1FD153-9251-445F-A4A8-5E590BC93225}">
      <dgm:prSet/>
      <dgm:spPr/>
      <dgm:t>
        <a:bodyPr/>
        <a:lstStyle/>
        <a:p>
          <a:endParaRPr lang="en-US"/>
        </a:p>
      </dgm:t>
    </dgm:pt>
    <dgm:pt modelId="{A6AE415A-7FFB-49AB-AC82-71605A081F6A}">
      <dgm:prSet phldrT="[Text]"/>
      <dgm:spPr/>
      <dgm:t>
        <a:bodyPr/>
        <a:lstStyle/>
        <a:p>
          <a:r>
            <a:rPr lang="en-US" dirty="0" smtClean="0"/>
            <a:t>Biotic factors</a:t>
          </a:r>
          <a:endParaRPr lang="en-US" dirty="0"/>
        </a:p>
      </dgm:t>
    </dgm:pt>
    <dgm:pt modelId="{9BE4AFDB-BE1A-479F-89A4-4C17C9D3B2AA}" type="parTrans" cxnId="{215FBF34-C571-45DF-BA69-41215FF00513}">
      <dgm:prSet/>
      <dgm:spPr/>
      <dgm:t>
        <a:bodyPr/>
        <a:lstStyle/>
        <a:p>
          <a:endParaRPr lang="en-US"/>
        </a:p>
      </dgm:t>
    </dgm:pt>
    <dgm:pt modelId="{39B3D3A2-FA8D-4594-9B27-D9DF728A2130}" type="sibTrans" cxnId="{215FBF34-C571-45DF-BA69-41215FF00513}">
      <dgm:prSet/>
      <dgm:spPr/>
      <dgm:t>
        <a:bodyPr/>
        <a:lstStyle/>
        <a:p>
          <a:endParaRPr lang="en-US"/>
        </a:p>
      </dgm:t>
    </dgm:pt>
    <dgm:pt modelId="{E81ADC6C-9CDE-426F-B564-52691F0587D2}">
      <dgm:prSet phldrT="[Text]"/>
      <dgm:spPr/>
      <dgm:t>
        <a:bodyPr/>
        <a:lstStyle/>
        <a:p>
          <a:r>
            <a:rPr lang="en-US" dirty="0" err="1" smtClean="0"/>
            <a:t>Abiotic</a:t>
          </a:r>
          <a:r>
            <a:rPr lang="en-US" dirty="0" smtClean="0"/>
            <a:t> factors</a:t>
          </a:r>
          <a:endParaRPr lang="en-US" dirty="0"/>
        </a:p>
      </dgm:t>
    </dgm:pt>
    <dgm:pt modelId="{454283B8-439C-4A60-87CA-51F6FDFFFC2E}" type="parTrans" cxnId="{CB529FDC-F12D-489E-A0EE-F601BC004507}">
      <dgm:prSet/>
      <dgm:spPr/>
      <dgm:t>
        <a:bodyPr/>
        <a:lstStyle/>
        <a:p>
          <a:endParaRPr lang="en-US"/>
        </a:p>
      </dgm:t>
    </dgm:pt>
    <dgm:pt modelId="{A336AD0B-29F4-41FD-B9F1-66BF9E6A9E38}" type="sibTrans" cxnId="{CB529FDC-F12D-489E-A0EE-F601BC004507}">
      <dgm:prSet/>
      <dgm:spPr/>
      <dgm:t>
        <a:bodyPr/>
        <a:lstStyle/>
        <a:p>
          <a:endParaRPr lang="en-US"/>
        </a:p>
      </dgm:t>
    </dgm:pt>
    <dgm:pt modelId="{CFFD585A-A935-40B9-AE5B-FA989D92B1F6}">
      <dgm:prSet/>
      <dgm:spPr/>
      <dgm:t>
        <a:bodyPr/>
        <a:lstStyle/>
        <a:p>
          <a:r>
            <a:rPr lang="en-US" dirty="0" smtClean="0"/>
            <a:t>Symbiosis</a:t>
          </a:r>
          <a:endParaRPr lang="en-US" dirty="0"/>
        </a:p>
      </dgm:t>
    </dgm:pt>
    <dgm:pt modelId="{79925FE4-C763-44AC-9DA8-C06598C58741}" type="parTrans" cxnId="{552C20B5-6B6F-458B-87AD-35C761B7B70F}">
      <dgm:prSet/>
      <dgm:spPr/>
      <dgm:t>
        <a:bodyPr/>
        <a:lstStyle/>
        <a:p>
          <a:endParaRPr lang="en-US"/>
        </a:p>
      </dgm:t>
    </dgm:pt>
    <dgm:pt modelId="{F99A9BFB-35AF-40EC-B061-B2DF61F81DF4}" type="sibTrans" cxnId="{552C20B5-6B6F-458B-87AD-35C761B7B70F}">
      <dgm:prSet/>
      <dgm:spPr/>
      <dgm:t>
        <a:bodyPr/>
        <a:lstStyle/>
        <a:p>
          <a:endParaRPr lang="en-US"/>
        </a:p>
      </dgm:t>
    </dgm:pt>
    <dgm:pt modelId="{8916AB09-7DF8-4397-9FB3-5FAEA36EB6F2}">
      <dgm:prSet phldrT="[Text]"/>
      <dgm:spPr/>
      <dgm:t>
        <a:bodyPr/>
        <a:lstStyle/>
        <a:p>
          <a:r>
            <a:rPr lang="en-US" dirty="0" smtClean="0"/>
            <a:t>Energy</a:t>
          </a:r>
          <a:endParaRPr lang="en-US" dirty="0"/>
        </a:p>
      </dgm:t>
    </dgm:pt>
    <dgm:pt modelId="{96246838-7922-4DE6-A290-FF8E8AB96F6F}" type="parTrans" cxnId="{242ECC52-C56C-4F59-B23A-95BB92DB5227}">
      <dgm:prSet/>
      <dgm:spPr/>
    </dgm:pt>
    <dgm:pt modelId="{A20DF9A1-0F10-46D0-ADFA-5E6524A974F6}" type="sibTrans" cxnId="{242ECC52-C56C-4F59-B23A-95BB92DB5227}">
      <dgm:prSet/>
      <dgm:spPr/>
    </dgm:pt>
    <dgm:pt modelId="{199EF74F-D2BA-4495-A062-C60B600436BC}">
      <dgm:prSet phldrT="[Text]"/>
      <dgm:spPr/>
      <dgm:t>
        <a:bodyPr/>
        <a:lstStyle/>
        <a:p>
          <a:r>
            <a:rPr lang="en-US" dirty="0" smtClean="0"/>
            <a:t>Food chain</a:t>
          </a:r>
          <a:endParaRPr lang="en-US" dirty="0"/>
        </a:p>
      </dgm:t>
    </dgm:pt>
    <dgm:pt modelId="{1A298C95-2174-450F-ADB6-865A7E9DEC6F}" type="parTrans" cxnId="{633DDFF2-0036-441B-AF98-EC783AC997D8}">
      <dgm:prSet/>
      <dgm:spPr/>
    </dgm:pt>
    <dgm:pt modelId="{79BB7AA8-1808-4AE1-8C99-40009FC3CDD7}" type="sibTrans" cxnId="{633DDFF2-0036-441B-AF98-EC783AC997D8}">
      <dgm:prSet/>
      <dgm:spPr/>
    </dgm:pt>
    <dgm:pt modelId="{76C6253F-5DCD-4A75-94AA-4F1F7BF5F70B}">
      <dgm:prSet phldrT="[Text]"/>
      <dgm:spPr/>
      <dgm:t>
        <a:bodyPr/>
        <a:lstStyle/>
        <a:p>
          <a:r>
            <a:rPr lang="en-US" dirty="0" smtClean="0"/>
            <a:t>Food web</a:t>
          </a:r>
          <a:endParaRPr lang="en-US" dirty="0"/>
        </a:p>
      </dgm:t>
    </dgm:pt>
    <dgm:pt modelId="{EC2BE553-FDEA-4F86-A484-5E4431F0D8CB}" type="parTrans" cxnId="{9A245F38-0C56-425E-ABA3-8D24517D381C}">
      <dgm:prSet/>
      <dgm:spPr/>
    </dgm:pt>
    <dgm:pt modelId="{04C277CB-0125-4B03-A159-F93558EACD38}" type="sibTrans" cxnId="{9A245F38-0C56-425E-ABA3-8D24517D381C}">
      <dgm:prSet/>
      <dgm:spPr/>
    </dgm:pt>
    <dgm:pt modelId="{16CAE8E5-FC05-4F68-A83C-EA9342F0B9B5}">
      <dgm:prSet phldrT="[Text]"/>
      <dgm:spPr/>
      <dgm:t>
        <a:bodyPr/>
        <a:lstStyle/>
        <a:p>
          <a:r>
            <a:rPr lang="en-US" dirty="0" smtClean="0"/>
            <a:t>Energy pyramid</a:t>
          </a:r>
          <a:endParaRPr lang="en-US" dirty="0"/>
        </a:p>
      </dgm:t>
    </dgm:pt>
    <dgm:pt modelId="{DEC7CBD9-7899-4A41-A5FA-504B2BA2B687}" type="parTrans" cxnId="{9914944F-ADBE-4A49-955C-A158C4BB7081}">
      <dgm:prSet/>
      <dgm:spPr/>
    </dgm:pt>
    <dgm:pt modelId="{8D45C6D5-EDC6-4715-BFA1-6E65EAED79DD}" type="sibTrans" cxnId="{9914944F-ADBE-4A49-955C-A158C4BB7081}">
      <dgm:prSet/>
      <dgm:spPr/>
    </dgm:pt>
    <dgm:pt modelId="{E4053F60-F6A9-4B67-8ACD-3A5E8B0E2E3F}" type="pres">
      <dgm:prSet presAssocID="{CD21B796-5540-41E9-ADD4-BC2E2745D59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C6A9593-7093-4825-9C89-8916B2436B05}" type="pres">
      <dgm:prSet presAssocID="{5D862642-E588-4C7C-A1FC-6C93A0AF1396}" presName="root" presStyleCnt="0"/>
      <dgm:spPr/>
    </dgm:pt>
    <dgm:pt modelId="{7D0FE980-0EE3-4D68-ABEB-CFB260DEB9CC}" type="pres">
      <dgm:prSet presAssocID="{5D862642-E588-4C7C-A1FC-6C93A0AF1396}" presName="rootComposite" presStyleCnt="0"/>
      <dgm:spPr/>
    </dgm:pt>
    <dgm:pt modelId="{79A699FB-C448-44C7-8C22-E5A744F7F4BB}" type="pres">
      <dgm:prSet presAssocID="{5D862642-E588-4C7C-A1FC-6C93A0AF1396}" presName="rootText" presStyleLbl="node1" presStyleIdx="0" presStyleCnt="3"/>
      <dgm:spPr/>
      <dgm:t>
        <a:bodyPr/>
        <a:lstStyle/>
        <a:p>
          <a:endParaRPr lang="en-US"/>
        </a:p>
      </dgm:t>
    </dgm:pt>
    <dgm:pt modelId="{F4B9008B-A3E0-4694-AF4A-0B3E21C810F6}" type="pres">
      <dgm:prSet presAssocID="{5D862642-E588-4C7C-A1FC-6C93A0AF1396}" presName="rootConnector" presStyleLbl="node1" presStyleIdx="0" presStyleCnt="3"/>
      <dgm:spPr/>
      <dgm:t>
        <a:bodyPr/>
        <a:lstStyle/>
        <a:p>
          <a:endParaRPr lang="en-US"/>
        </a:p>
      </dgm:t>
    </dgm:pt>
    <dgm:pt modelId="{B28EB07F-C454-487F-AB51-C10BFCB30411}" type="pres">
      <dgm:prSet presAssocID="{5D862642-E588-4C7C-A1FC-6C93A0AF1396}" presName="childShape" presStyleCnt="0"/>
      <dgm:spPr/>
    </dgm:pt>
    <dgm:pt modelId="{7CF16859-142C-4CC4-B58E-4081E2F371A2}" type="pres">
      <dgm:prSet presAssocID="{0269B3C2-29D1-4C71-9B9A-99106DE66856}" presName="Name13" presStyleLbl="parChTrans1D2" presStyleIdx="0" presStyleCnt="8"/>
      <dgm:spPr/>
      <dgm:t>
        <a:bodyPr/>
        <a:lstStyle/>
        <a:p>
          <a:endParaRPr lang="en-US"/>
        </a:p>
      </dgm:t>
    </dgm:pt>
    <dgm:pt modelId="{08D36803-5362-4726-ADEE-5084E26DD7BA}" type="pres">
      <dgm:prSet presAssocID="{C8B5C6DD-EFC6-47E0-A0C7-5A9613972406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9A3DF-6573-438F-8D49-E18853605359}" type="pres">
      <dgm:prSet presAssocID="{13E148A3-75DE-4080-AB15-AAD9AF4CD12F}" presName="Name13" presStyleLbl="parChTrans1D2" presStyleIdx="1" presStyleCnt="8"/>
      <dgm:spPr/>
      <dgm:t>
        <a:bodyPr/>
        <a:lstStyle/>
        <a:p>
          <a:endParaRPr lang="en-US"/>
        </a:p>
      </dgm:t>
    </dgm:pt>
    <dgm:pt modelId="{6C5AB4E5-0359-45C9-9A15-C83412C1A7EE}" type="pres">
      <dgm:prSet presAssocID="{3B6FF01A-9C03-4EFA-9D3D-F86350881197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A72FD-4545-43CC-B539-316BBD216219}" type="pres">
      <dgm:prSet presAssocID="{79925FE4-C763-44AC-9DA8-C06598C58741}" presName="Name13" presStyleLbl="parChTrans1D2" presStyleIdx="2" presStyleCnt="8"/>
      <dgm:spPr/>
      <dgm:t>
        <a:bodyPr/>
        <a:lstStyle/>
        <a:p>
          <a:endParaRPr lang="en-US"/>
        </a:p>
      </dgm:t>
    </dgm:pt>
    <dgm:pt modelId="{B7100C0B-35FA-46E9-B0D6-BC3CB80F5D4B}" type="pres">
      <dgm:prSet presAssocID="{CFFD585A-A935-40B9-AE5B-FA989D92B1F6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52B76-3243-4D3A-810E-C0C1C7456F44}" type="pres">
      <dgm:prSet presAssocID="{5634CF51-C481-4F87-BA1B-CC25BAFC7AD7}" presName="root" presStyleCnt="0"/>
      <dgm:spPr/>
    </dgm:pt>
    <dgm:pt modelId="{8506C1F7-4193-4DC2-B1AB-9AA321C126B9}" type="pres">
      <dgm:prSet presAssocID="{5634CF51-C481-4F87-BA1B-CC25BAFC7AD7}" presName="rootComposite" presStyleCnt="0"/>
      <dgm:spPr/>
    </dgm:pt>
    <dgm:pt modelId="{FC7C56BC-FD7D-463A-A7FD-01625CA8758C}" type="pres">
      <dgm:prSet presAssocID="{5634CF51-C481-4F87-BA1B-CC25BAFC7AD7}" presName="rootText" presStyleLbl="node1" presStyleIdx="1" presStyleCnt="3"/>
      <dgm:spPr/>
      <dgm:t>
        <a:bodyPr/>
        <a:lstStyle/>
        <a:p>
          <a:endParaRPr lang="en-US"/>
        </a:p>
      </dgm:t>
    </dgm:pt>
    <dgm:pt modelId="{F82CBC43-978C-4F4E-B029-40E6F08EE9E8}" type="pres">
      <dgm:prSet presAssocID="{5634CF51-C481-4F87-BA1B-CC25BAFC7AD7}" presName="rootConnector" presStyleLbl="node1" presStyleIdx="1" presStyleCnt="3"/>
      <dgm:spPr/>
      <dgm:t>
        <a:bodyPr/>
        <a:lstStyle/>
        <a:p>
          <a:endParaRPr lang="en-US"/>
        </a:p>
      </dgm:t>
    </dgm:pt>
    <dgm:pt modelId="{0E2152A5-1C45-46A1-8ED6-9B254BF69E6C}" type="pres">
      <dgm:prSet presAssocID="{5634CF51-C481-4F87-BA1B-CC25BAFC7AD7}" presName="childShape" presStyleCnt="0"/>
      <dgm:spPr/>
    </dgm:pt>
    <dgm:pt modelId="{44AF0934-EDD6-4C6B-B7E8-275447A726E8}" type="pres">
      <dgm:prSet presAssocID="{9BE4AFDB-BE1A-479F-89A4-4C17C9D3B2AA}" presName="Name13" presStyleLbl="parChTrans1D2" presStyleIdx="3" presStyleCnt="8"/>
      <dgm:spPr/>
      <dgm:t>
        <a:bodyPr/>
        <a:lstStyle/>
        <a:p>
          <a:endParaRPr lang="en-US"/>
        </a:p>
      </dgm:t>
    </dgm:pt>
    <dgm:pt modelId="{5FDB53A5-7070-47DF-A3B1-51A2B5F7FCD6}" type="pres">
      <dgm:prSet presAssocID="{A6AE415A-7FFB-49AB-AC82-71605A081F6A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30136-69F7-4686-9869-1F5C5CC92C86}" type="pres">
      <dgm:prSet presAssocID="{454283B8-439C-4A60-87CA-51F6FDFFFC2E}" presName="Name13" presStyleLbl="parChTrans1D2" presStyleIdx="4" presStyleCnt="8"/>
      <dgm:spPr/>
      <dgm:t>
        <a:bodyPr/>
        <a:lstStyle/>
        <a:p>
          <a:endParaRPr lang="en-US"/>
        </a:p>
      </dgm:t>
    </dgm:pt>
    <dgm:pt modelId="{4C689686-D9AB-4390-84FA-12A56CEA1902}" type="pres">
      <dgm:prSet presAssocID="{E81ADC6C-9CDE-426F-B564-52691F0587D2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05CE4-D39B-43FD-9FEE-3B07B16E4C7C}" type="pres">
      <dgm:prSet presAssocID="{8916AB09-7DF8-4397-9FB3-5FAEA36EB6F2}" presName="root" presStyleCnt="0"/>
      <dgm:spPr/>
    </dgm:pt>
    <dgm:pt modelId="{708BCD40-D219-4892-A12C-563C38F62D89}" type="pres">
      <dgm:prSet presAssocID="{8916AB09-7DF8-4397-9FB3-5FAEA36EB6F2}" presName="rootComposite" presStyleCnt="0"/>
      <dgm:spPr/>
    </dgm:pt>
    <dgm:pt modelId="{4456BC58-5CAC-4B70-8499-796DF4BE2C6C}" type="pres">
      <dgm:prSet presAssocID="{8916AB09-7DF8-4397-9FB3-5FAEA36EB6F2}" presName="rootText" presStyleLbl="node1" presStyleIdx="2" presStyleCnt="3"/>
      <dgm:spPr/>
      <dgm:t>
        <a:bodyPr/>
        <a:lstStyle/>
        <a:p>
          <a:endParaRPr lang="en-US"/>
        </a:p>
      </dgm:t>
    </dgm:pt>
    <dgm:pt modelId="{AA2C13A5-0F01-407F-A9BC-46EBBC3841C0}" type="pres">
      <dgm:prSet presAssocID="{8916AB09-7DF8-4397-9FB3-5FAEA36EB6F2}" presName="rootConnector" presStyleLbl="node1" presStyleIdx="2" presStyleCnt="3"/>
      <dgm:spPr/>
      <dgm:t>
        <a:bodyPr/>
        <a:lstStyle/>
        <a:p>
          <a:endParaRPr lang="en-US"/>
        </a:p>
      </dgm:t>
    </dgm:pt>
    <dgm:pt modelId="{1C50B18D-33B5-4391-ACBE-700837963C65}" type="pres">
      <dgm:prSet presAssocID="{8916AB09-7DF8-4397-9FB3-5FAEA36EB6F2}" presName="childShape" presStyleCnt="0"/>
      <dgm:spPr/>
    </dgm:pt>
    <dgm:pt modelId="{984D83A2-AFC4-4ACB-A4C1-2E3B52A7D0A3}" type="pres">
      <dgm:prSet presAssocID="{1A298C95-2174-450F-ADB6-865A7E9DEC6F}" presName="Name13" presStyleLbl="parChTrans1D2" presStyleIdx="5" presStyleCnt="8"/>
      <dgm:spPr/>
    </dgm:pt>
    <dgm:pt modelId="{8A265879-CE5C-49BE-82F6-FD1E8235F20E}" type="pres">
      <dgm:prSet presAssocID="{199EF74F-D2BA-4495-A062-C60B600436BC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A5726-F4FA-49AC-AB20-262E41FE9E5B}" type="pres">
      <dgm:prSet presAssocID="{EC2BE553-FDEA-4F86-A484-5E4431F0D8CB}" presName="Name13" presStyleLbl="parChTrans1D2" presStyleIdx="6" presStyleCnt="8"/>
      <dgm:spPr/>
    </dgm:pt>
    <dgm:pt modelId="{706490BC-2DD8-4E4F-AD24-242EE1244723}" type="pres">
      <dgm:prSet presAssocID="{76C6253F-5DCD-4A75-94AA-4F1F7BF5F70B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B5DF0-4F64-422C-ADE9-E8342EEB177C}" type="pres">
      <dgm:prSet presAssocID="{DEC7CBD9-7899-4A41-A5FA-504B2BA2B687}" presName="Name13" presStyleLbl="parChTrans1D2" presStyleIdx="7" presStyleCnt="8"/>
      <dgm:spPr/>
    </dgm:pt>
    <dgm:pt modelId="{F2ECBF62-2864-4587-896B-E90B34293685}" type="pres">
      <dgm:prSet presAssocID="{16CAE8E5-FC05-4F68-A83C-EA9342F0B9B5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3F25A2-F81B-4DAD-93C7-81A9729A6A1C}" srcId="{5D862642-E588-4C7C-A1FC-6C93A0AF1396}" destId="{3B6FF01A-9C03-4EFA-9D3D-F86350881197}" srcOrd="1" destOrd="0" parTransId="{13E148A3-75DE-4080-AB15-AAD9AF4CD12F}" sibTransId="{2665B0BC-DFD7-4984-9050-4517775A3B5F}"/>
    <dgm:cxn modelId="{198D760F-ECB9-4B54-A895-FC790FFCD6E2}" type="presOf" srcId="{8916AB09-7DF8-4397-9FB3-5FAEA36EB6F2}" destId="{AA2C13A5-0F01-407F-A9BC-46EBBC3841C0}" srcOrd="1" destOrd="0" presId="urn:microsoft.com/office/officeart/2005/8/layout/hierarchy3"/>
    <dgm:cxn modelId="{6EAD74D4-62B1-4F70-ABBB-5B4396EC4A39}" type="presOf" srcId="{DEC7CBD9-7899-4A41-A5FA-504B2BA2B687}" destId="{DBCB5DF0-4F64-422C-ADE9-E8342EEB177C}" srcOrd="0" destOrd="0" presId="urn:microsoft.com/office/officeart/2005/8/layout/hierarchy3"/>
    <dgm:cxn modelId="{69C408C3-CC3A-4E69-84AF-48F41C4ECB08}" type="presOf" srcId="{13E148A3-75DE-4080-AB15-AAD9AF4CD12F}" destId="{7E69A3DF-6573-438F-8D49-E18853605359}" srcOrd="0" destOrd="0" presId="urn:microsoft.com/office/officeart/2005/8/layout/hierarchy3"/>
    <dgm:cxn modelId="{0FC8F3AE-4EE0-4AE4-901E-5E1DF3A88F3E}" type="presOf" srcId="{454283B8-439C-4A60-87CA-51F6FDFFFC2E}" destId="{8C730136-69F7-4686-9869-1F5C5CC92C86}" srcOrd="0" destOrd="0" presId="urn:microsoft.com/office/officeart/2005/8/layout/hierarchy3"/>
    <dgm:cxn modelId="{B21749E7-DF94-471F-9616-FC51657D190C}" type="presOf" srcId="{79925FE4-C763-44AC-9DA8-C06598C58741}" destId="{277A72FD-4545-43CC-B539-316BBD216219}" srcOrd="0" destOrd="0" presId="urn:microsoft.com/office/officeart/2005/8/layout/hierarchy3"/>
    <dgm:cxn modelId="{DB938821-4F9C-4361-81B1-BE5690C4F8E0}" type="presOf" srcId="{E81ADC6C-9CDE-426F-B564-52691F0587D2}" destId="{4C689686-D9AB-4390-84FA-12A56CEA1902}" srcOrd="0" destOrd="0" presId="urn:microsoft.com/office/officeart/2005/8/layout/hierarchy3"/>
    <dgm:cxn modelId="{07D12E5C-D63E-4454-BBB6-55242D0DE0F5}" srcId="{CD21B796-5540-41E9-ADD4-BC2E2745D592}" destId="{5D862642-E588-4C7C-A1FC-6C93A0AF1396}" srcOrd="0" destOrd="0" parTransId="{E59C52B8-79D3-435B-A6DF-10061494B1AB}" sibTransId="{381F6711-F557-4E31-8F50-ADC430673F6A}"/>
    <dgm:cxn modelId="{215FBF34-C571-45DF-BA69-41215FF00513}" srcId="{5634CF51-C481-4F87-BA1B-CC25BAFC7AD7}" destId="{A6AE415A-7FFB-49AB-AC82-71605A081F6A}" srcOrd="0" destOrd="0" parTransId="{9BE4AFDB-BE1A-479F-89A4-4C17C9D3B2AA}" sibTransId="{39B3D3A2-FA8D-4594-9B27-D9DF728A2130}"/>
    <dgm:cxn modelId="{85CD96DA-8C08-4857-96AA-B18C7485DC37}" type="presOf" srcId="{76C6253F-5DCD-4A75-94AA-4F1F7BF5F70B}" destId="{706490BC-2DD8-4E4F-AD24-242EE1244723}" srcOrd="0" destOrd="0" presId="urn:microsoft.com/office/officeart/2005/8/layout/hierarchy3"/>
    <dgm:cxn modelId="{7E658916-A584-4DA4-98C7-3E769F1F2957}" type="presOf" srcId="{5D862642-E588-4C7C-A1FC-6C93A0AF1396}" destId="{F4B9008B-A3E0-4694-AF4A-0B3E21C810F6}" srcOrd="1" destOrd="0" presId="urn:microsoft.com/office/officeart/2005/8/layout/hierarchy3"/>
    <dgm:cxn modelId="{AC7A09C0-FDDF-4ED3-AE11-1C61C42B8FCA}" type="presOf" srcId="{3B6FF01A-9C03-4EFA-9D3D-F86350881197}" destId="{6C5AB4E5-0359-45C9-9A15-C83412C1A7EE}" srcOrd="0" destOrd="0" presId="urn:microsoft.com/office/officeart/2005/8/layout/hierarchy3"/>
    <dgm:cxn modelId="{FFAB745E-34AC-44E2-9CC1-F24CF1D528D4}" type="presOf" srcId="{199EF74F-D2BA-4495-A062-C60B600436BC}" destId="{8A265879-CE5C-49BE-82F6-FD1E8235F20E}" srcOrd="0" destOrd="0" presId="urn:microsoft.com/office/officeart/2005/8/layout/hierarchy3"/>
    <dgm:cxn modelId="{FF4C18E4-44FD-40C9-84D2-C83FED49BC26}" srcId="{5D862642-E588-4C7C-A1FC-6C93A0AF1396}" destId="{C8B5C6DD-EFC6-47E0-A0C7-5A9613972406}" srcOrd="0" destOrd="0" parTransId="{0269B3C2-29D1-4C71-9B9A-99106DE66856}" sibTransId="{E5D05055-59BB-45CF-B4EC-8312D7E883DB}"/>
    <dgm:cxn modelId="{9A245F38-0C56-425E-ABA3-8D24517D381C}" srcId="{8916AB09-7DF8-4397-9FB3-5FAEA36EB6F2}" destId="{76C6253F-5DCD-4A75-94AA-4F1F7BF5F70B}" srcOrd="1" destOrd="0" parTransId="{EC2BE553-FDEA-4F86-A484-5E4431F0D8CB}" sibTransId="{04C277CB-0125-4B03-A159-F93558EACD38}"/>
    <dgm:cxn modelId="{5D1FD153-9251-445F-A4A8-5E590BC93225}" srcId="{CD21B796-5540-41E9-ADD4-BC2E2745D592}" destId="{5634CF51-C481-4F87-BA1B-CC25BAFC7AD7}" srcOrd="1" destOrd="0" parTransId="{3B83AEF2-8D61-4676-B3E0-9929D6CA88AE}" sibTransId="{2C9DBF56-BF75-4858-AAFE-8B3646F36585}"/>
    <dgm:cxn modelId="{91868D4E-7A52-4BB9-B8C3-94E9174F0C53}" type="presOf" srcId="{5D862642-E588-4C7C-A1FC-6C93A0AF1396}" destId="{79A699FB-C448-44C7-8C22-E5A744F7F4BB}" srcOrd="0" destOrd="0" presId="urn:microsoft.com/office/officeart/2005/8/layout/hierarchy3"/>
    <dgm:cxn modelId="{82BEA308-0A04-4EA0-83C4-127B4950290E}" type="presOf" srcId="{9BE4AFDB-BE1A-479F-89A4-4C17C9D3B2AA}" destId="{44AF0934-EDD6-4C6B-B7E8-275447A726E8}" srcOrd="0" destOrd="0" presId="urn:microsoft.com/office/officeart/2005/8/layout/hierarchy3"/>
    <dgm:cxn modelId="{552C20B5-6B6F-458B-87AD-35C761B7B70F}" srcId="{5D862642-E588-4C7C-A1FC-6C93A0AF1396}" destId="{CFFD585A-A935-40B9-AE5B-FA989D92B1F6}" srcOrd="2" destOrd="0" parTransId="{79925FE4-C763-44AC-9DA8-C06598C58741}" sibTransId="{F99A9BFB-35AF-40EC-B061-B2DF61F81DF4}"/>
    <dgm:cxn modelId="{D8C54F44-B2F6-4A5A-8CFD-C591FA7AE14F}" type="presOf" srcId="{CD21B796-5540-41E9-ADD4-BC2E2745D592}" destId="{E4053F60-F6A9-4B67-8ACD-3A5E8B0E2E3F}" srcOrd="0" destOrd="0" presId="urn:microsoft.com/office/officeart/2005/8/layout/hierarchy3"/>
    <dgm:cxn modelId="{50660DC1-7FA6-49AD-A7DF-3FA7E7C74F47}" type="presOf" srcId="{5634CF51-C481-4F87-BA1B-CC25BAFC7AD7}" destId="{FC7C56BC-FD7D-463A-A7FD-01625CA8758C}" srcOrd="0" destOrd="0" presId="urn:microsoft.com/office/officeart/2005/8/layout/hierarchy3"/>
    <dgm:cxn modelId="{CF1DAE87-6DC1-4A9A-B753-CE9B2B623D15}" type="presOf" srcId="{5634CF51-C481-4F87-BA1B-CC25BAFC7AD7}" destId="{F82CBC43-978C-4F4E-B029-40E6F08EE9E8}" srcOrd="1" destOrd="0" presId="urn:microsoft.com/office/officeart/2005/8/layout/hierarchy3"/>
    <dgm:cxn modelId="{242ECC52-C56C-4F59-B23A-95BB92DB5227}" srcId="{CD21B796-5540-41E9-ADD4-BC2E2745D592}" destId="{8916AB09-7DF8-4397-9FB3-5FAEA36EB6F2}" srcOrd="2" destOrd="0" parTransId="{96246838-7922-4DE6-A290-FF8E8AB96F6F}" sibTransId="{A20DF9A1-0F10-46D0-ADFA-5E6524A974F6}"/>
    <dgm:cxn modelId="{84FDA5C3-AF33-43BD-80B8-DC3520ADF2B0}" type="presOf" srcId="{1A298C95-2174-450F-ADB6-865A7E9DEC6F}" destId="{984D83A2-AFC4-4ACB-A4C1-2E3B52A7D0A3}" srcOrd="0" destOrd="0" presId="urn:microsoft.com/office/officeart/2005/8/layout/hierarchy3"/>
    <dgm:cxn modelId="{8C2FE46C-DA89-4135-BD8B-A3E9E2443A22}" type="presOf" srcId="{16CAE8E5-FC05-4F68-A83C-EA9342F0B9B5}" destId="{F2ECBF62-2864-4587-896B-E90B34293685}" srcOrd="0" destOrd="0" presId="urn:microsoft.com/office/officeart/2005/8/layout/hierarchy3"/>
    <dgm:cxn modelId="{F8792358-20E9-4801-8592-E706251CE3FF}" type="presOf" srcId="{0269B3C2-29D1-4C71-9B9A-99106DE66856}" destId="{7CF16859-142C-4CC4-B58E-4081E2F371A2}" srcOrd="0" destOrd="0" presId="urn:microsoft.com/office/officeart/2005/8/layout/hierarchy3"/>
    <dgm:cxn modelId="{2290EA3F-1F83-4540-B49D-2ACA7FC18E51}" type="presOf" srcId="{8916AB09-7DF8-4397-9FB3-5FAEA36EB6F2}" destId="{4456BC58-5CAC-4B70-8499-796DF4BE2C6C}" srcOrd="0" destOrd="0" presId="urn:microsoft.com/office/officeart/2005/8/layout/hierarchy3"/>
    <dgm:cxn modelId="{817A213D-06FC-4228-AE69-3F08F7A4430D}" type="presOf" srcId="{CFFD585A-A935-40B9-AE5B-FA989D92B1F6}" destId="{B7100C0B-35FA-46E9-B0D6-BC3CB80F5D4B}" srcOrd="0" destOrd="0" presId="urn:microsoft.com/office/officeart/2005/8/layout/hierarchy3"/>
    <dgm:cxn modelId="{9914944F-ADBE-4A49-955C-A158C4BB7081}" srcId="{8916AB09-7DF8-4397-9FB3-5FAEA36EB6F2}" destId="{16CAE8E5-FC05-4F68-A83C-EA9342F0B9B5}" srcOrd="2" destOrd="0" parTransId="{DEC7CBD9-7899-4A41-A5FA-504B2BA2B687}" sibTransId="{8D45C6D5-EDC6-4715-BFA1-6E65EAED79DD}"/>
    <dgm:cxn modelId="{CC9A0193-5F99-4992-B97F-4B04D10C48B0}" type="presOf" srcId="{C8B5C6DD-EFC6-47E0-A0C7-5A9613972406}" destId="{08D36803-5362-4726-ADEE-5084E26DD7BA}" srcOrd="0" destOrd="0" presId="urn:microsoft.com/office/officeart/2005/8/layout/hierarchy3"/>
    <dgm:cxn modelId="{42DC354E-288A-4E67-9E9B-6C3140777A1C}" type="presOf" srcId="{EC2BE553-FDEA-4F86-A484-5E4431F0D8CB}" destId="{060A5726-F4FA-49AC-AB20-262E41FE9E5B}" srcOrd="0" destOrd="0" presId="urn:microsoft.com/office/officeart/2005/8/layout/hierarchy3"/>
    <dgm:cxn modelId="{CB529FDC-F12D-489E-A0EE-F601BC004507}" srcId="{5634CF51-C481-4F87-BA1B-CC25BAFC7AD7}" destId="{E81ADC6C-9CDE-426F-B564-52691F0587D2}" srcOrd="1" destOrd="0" parTransId="{454283B8-439C-4A60-87CA-51F6FDFFFC2E}" sibTransId="{A336AD0B-29F4-41FD-B9F1-66BF9E6A9E38}"/>
    <dgm:cxn modelId="{633DDFF2-0036-441B-AF98-EC783AC997D8}" srcId="{8916AB09-7DF8-4397-9FB3-5FAEA36EB6F2}" destId="{199EF74F-D2BA-4495-A062-C60B600436BC}" srcOrd="0" destOrd="0" parTransId="{1A298C95-2174-450F-ADB6-865A7E9DEC6F}" sibTransId="{79BB7AA8-1808-4AE1-8C99-40009FC3CDD7}"/>
    <dgm:cxn modelId="{9E9D2674-8874-4121-B015-FE33ABE38284}" type="presOf" srcId="{A6AE415A-7FFB-49AB-AC82-71605A081F6A}" destId="{5FDB53A5-7070-47DF-A3B1-51A2B5F7FCD6}" srcOrd="0" destOrd="0" presId="urn:microsoft.com/office/officeart/2005/8/layout/hierarchy3"/>
    <dgm:cxn modelId="{9C81D060-77BD-4B56-B0B0-4748DC713C9B}" type="presParOf" srcId="{E4053F60-F6A9-4B67-8ACD-3A5E8B0E2E3F}" destId="{0C6A9593-7093-4825-9C89-8916B2436B05}" srcOrd="0" destOrd="0" presId="urn:microsoft.com/office/officeart/2005/8/layout/hierarchy3"/>
    <dgm:cxn modelId="{5AC38106-749F-4375-AD96-D13E0E3997F5}" type="presParOf" srcId="{0C6A9593-7093-4825-9C89-8916B2436B05}" destId="{7D0FE980-0EE3-4D68-ABEB-CFB260DEB9CC}" srcOrd="0" destOrd="0" presId="urn:microsoft.com/office/officeart/2005/8/layout/hierarchy3"/>
    <dgm:cxn modelId="{26841220-5FAF-4ACC-84DC-473261D6DD81}" type="presParOf" srcId="{7D0FE980-0EE3-4D68-ABEB-CFB260DEB9CC}" destId="{79A699FB-C448-44C7-8C22-E5A744F7F4BB}" srcOrd="0" destOrd="0" presId="urn:microsoft.com/office/officeart/2005/8/layout/hierarchy3"/>
    <dgm:cxn modelId="{684B9B50-53AA-4CAD-8789-1DCFC83AA669}" type="presParOf" srcId="{7D0FE980-0EE3-4D68-ABEB-CFB260DEB9CC}" destId="{F4B9008B-A3E0-4694-AF4A-0B3E21C810F6}" srcOrd="1" destOrd="0" presId="urn:microsoft.com/office/officeart/2005/8/layout/hierarchy3"/>
    <dgm:cxn modelId="{8EDAA3EE-398B-4B17-9824-0C30B314F92C}" type="presParOf" srcId="{0C6A9593-7093-4825-9C89-8916B2436B05}" destId="{B28EB07F-C454-487F-AB51-C10BFCB30411}" srcOrd="1" destOrd="0" presId="urn:microsoft.com/office/officeart/2005/8/layout/hierarchy3"/>
    <dgm:cxn modelId="{E8B9E0F7-6090-46A5-8867-46CBD429BBC0}" type="presParOf" srcId="{B28EB07F-C454-487F-AB51-C10BFCB30411}" destId="{7CF16859-142C-4CC4-B58E-4081E2F371A2}" srcOrd="0" destOrd="0" presId="urn:microsoft.com/office/officeart/2005/8/layout/hierarchy3"/>
    <dgm:cxn modelId="{173FE5ED-BEDD-4AD8-AC54-867BFB2F58E0}" type="presParOf" srcId="{B28EB07F-C454-487F-AB51-C10BFCB30411}" destId="{08D36803-5362-4726-ADEE-5084E26DD7BA}" srcOrd="1" destOrd="0" presId="urn:microsoft.com/office/officeart/2005/8/layout/hierarchy3"/>
    <dgm:cxn modelId="{A174D15C-D24E-4FBB-969F-D60604931D47}" type="presParOf" srcId="{B28EB07F-C454-487F-AB51-C10BFCB30411}" destId="{7E69A3DF-6573-438F-8D49-E18853605359}" srcOrd="2" destOrd="0" presId="urn:microsoft.com/office/officeart/2005/8/layout/hierarchy3"/>
    <dgm:cxn modelId="{539B9C78-0EC9-4BC9-834F-C79332B1A5D1}" type="presParOf" srcId="{B28EB07F-C454-487F-AB51-C10BFCB30411}" destId="{6C5AB4E5-0359-45C9-9A15-C83412C1A7EE}" srcOrd="3" destOrd="0" presId="urn:microsoft.com/office/officeart/2005/8/layout/hierarchy3"/>
    <dgm:cxn modelId="{C01D1E03-386E-44BC-918B-07BE48B7E20D}" type="presParOf" srcId="{B28EB07F-C454-487F-AB51-C10BFCB30411}" destId="{277A72FD-4545-43CC-B539-316BBD216219}" srcOrd="4" destOrd="0" presId="urn:microsoft.com/office/officeart/2005/8/layout/hierarchy3"/>
    <dgm:cxn modelId="{DE15FBBF-62BD-43CC-A4A8-B39417B20C7C}" type="presParOf" srcId="{B28EB07F-C454-487F-AB51-C10BFCB30411}" destId="{B7100C0B-35FA-46E9-B0D6-BC3CB80F5D4B}" srcOrd="5" destOrd="0" presId="urn:microsoft.com/office/officeart/2005/8/layout/hierarchy3"/>
    <dgm:cxn modelId="{54D6C0A5-A104-45F5-BB4F-4AC9A80D4B04}" type="presParOf" srcId="{E4053F60-F6A9-4B67-8ACD-3A5E8B0E2E3F}" destId="{D6852B76-3243-4D3A-810E-C0C1C7456F44}" srcOrd="1" destOrd="0" presId="urn:microsoft.com/office/officeart/2005/8/layout/hierarchy3"/>
    <dgm:cxn modelId="{544EC082-1B7A-45B9-B9A3-B431CF69E78E}" type="presParOf" srcId="{D6852B76-3243-4D3A-810E-C0C1C7456F44}" destId="{8506C1F7-4193-4DC2-B1AB-9AA321C126B9}" srcOrd="0" destOrd="0" presId="urn:microsoft.com/office/officeart/2005/8/layout/hierarchy3"/>
    <dgm:cxn modelId="{3216B75D-9E6E-4E52-B22C-4F6E6352BBAF}" type="presParOf" srcId="{8506C1F7-4193-4DC2-B1AB-9AA321C126B9}" destId="{FC7C56BC-FD7D-463A-A7FD-01625CA8758C}" srcOrd="0" destOrd="0" presId="urn:microsoft.com/office/officeart/2005/8/layout/hierarchy3"/>
    <dgm:cxn modelId="{B880747E-9332-4C3D-9A5F-91C1C1B3CD9D}" type="presParOf" srcId="{8506C1F7-4193-4DC2-B1AB-9AA321C126B9}" destId="{F82CBC43-978C-4F4E-B029-40E6F08EE9E8}" srcOrd="1" destOrd="0" presId="urn:microsoft.com/office/officeart/2005/8/layout/hierarchy3"/>
    <dgm:cxn modelId="{231816E1-8B25-4B34-9D33-7AA4FE7F98DD}" type="presParOf" srcId="{D6852B76-3243-4D3A-810E-C0C1C7456F44}" destId="{0E2152A5-1C45-46A1-8ED6-9B254BF69E6C}" srcOrd="1" destOrd="0" presId="urn:microsoft.com/office/officeart/2005/8/layout/hierarchy3"/>
    <dgm:cxn modelId="{E396845D-080C-439A-B456-0FB6338F6FAA}" type="presParOf" srcId="{0E2152A5-1C45-46A1-8ED6-9B254BF69E6C}" destId="{44AF0934-EDD6-4C6B-B7E8-275447A726E8}" srcOrd="0" destOrd="0" presId="urn:microsoft.com/office/officeart/2005/8/layout/hierarchy3"/>
    <dgm:cxn modelId="{64103A2D-BB85-4C11-BE86-A62C89A95BCD}" type="presParOf" srcId="{0E2152A5-1C45-46A1-8ED6-9B254BF69E6C}" destId="{5FDB53A5-7070-47DF-A3B1-51A2B5F7FCD6}" srcOrd="1" destOrd="0" presId="urn:microsoft.com/office/officeart/2005/8/layout/hierarchy3"/>
    <dgm:cxn modelId="{836F2D5A-B550-40E3-B8FD-BCB778A62AB2}" type="presParOf" srcId="{0E2152A5-1C45-46A1-8ED6-9B254BF69E6C}" destId="{8C730136-69F7-4686-9869-1F5C5CC92C86}" srcOrd="2" destOrd="0" presId="urn:microsoft.com/office/officeart/2005/8/layout/hierarchy3"/>
    <dgm:cxn modelId="{14555B21-A81A-4112-897D-5EEA5DF2B3E5}" type="presParOf" srcId="{0E2152A5-1C45-46A1-8ED6-9B254BF69E6C}" destId="{4C689686-D9AB-4390-84FA-12A56CEA1902}" srcOrd="3" destOrd="0" presId="urn:microsoft.com/office/officeart/2005/8/layout/hierarchy3"/>
    <dgm:cxn modelId="{0D607538-4273-49D9-BC4F-B7A6F76376E5}" type="presParOf" srcId="{E4053F60-F6A9-4B67-8ACD-3A5E8B0E2E3F}" destId="{2A105CE4-D39B-43FD-9FEE-3B07B16E4C7C}" srcOrd="2" destOrd="0" presId="urn:microsoft.com/office/officeart/2005/8/layout/hierarchy3"/>
    <dgm:cxn modelId="{D4309515-4155-44E0-8852-FC999BF15AEB}" type="presParOf" srcId="{2A105CE4-D39B-43FD-9FEE-3B07B16E4C7C}" destId="{708BCD40-D219-4892-A12C-563C38F62D89}" srcOrd="0" destOrd="0" presId="urn:microsoft.com/office/officeart/2005/8/layout/hierarchy3"/>
    <dgm:cxn modelId="{0A7BD3F3-4AB3-4443-8AC1-6D2D98CCED74}" type="presParOf" srcId="{708BCD40-D219-4892-A12C-563C38F62D89}" destId="{4456BC58-5CAC-4B70-8499-796DF4BE2C6C}" srcOrd="0" destOrd="0" presId="urn:microsoft.com/office/officeart/2005/8/layout/hierarchy3"/>
    <dgm:cxn modelId="{5FBFC90B-A00A-4E91-915A-A80B3049880B}" type="presParOf" srcId="{708BCD40-D219-4892-A12C-563C38F62D89}" destId="{AA2C13A5-0F01-407F-A9BC-46EBBC3841C0}" srcOrd="1" destOrd="0" presId="urn:microsoft.com/office/officeart/2005/8/layout/hierarchy3"/>
    <dgm:cxn modelId="{691B4387-9108-410D-A87C-71FEE3EB942E}" type="presParOf" srcId="{2A105CE4-D39B-43FD-9FEE-3B07B16E4C7C}" destId="{1C50B18D-33B5-4391-ACBE-700837963C65}" srcOrd="1" destOrd="0" presId="urn:microsoft.com/office/officeart/2005/8/layout/hierarchy3"/>
    <dgm:cxn modelId="{187C97D9-E60C-4A19-A609-38F91137F7EE}" type="presParOf" srcId="{1C50B18D-33B5-4391-ACBE-700837963C65}" destId="{984D83A2-AFC4-4ACB-A4C1-2E3B52A7D0A3}" srcOrd="0" destOrd="0" presId="urn:microsoft.com/office/officeart/2005/8/layout/hierarchy3"/>
    <dgm:cxn modelId="{D4A2D474-A7E0-4A93-AED9-25E9E34857B1}" type="presParOf" srcId="{1C50B18D-33B5-4391-ACBE-700837963C65}" destId="{8A265879-CE5C-49BE-82F6-FD1E8235F20E}" srcOrd="1" destOrd="0" presId="urn:microsoft.com/office/officeart/2005/8/layout/hierarchy3"/>
    <dgm:cxn modelId="{A3E7766A-225A-4FFA-98E2-3ABEBE2DD3EC}" type="presParOf" srcId="{1C50B18D-33B5-4391-ACBE-700837963C65}" destId="{060A5726-F4FA-49AC-AB20-262E41FE9E5B}" srcOrd="2" destOrd="0" presId="urn:microsoft.com/office/officeart/2005/8/layout/hierarchy3"/>
    <dgm:cxn modelId="{12D911C2-61A1-45C1-A3C9-E14CDAAFACA0}" type="presParOf" srcId="{1C50B18D-33B5-4391-ACBE-700837963C65}" destId="{706490BC-2DD8-4E4F-AD24-242EE1244723}" srcOrd="3" destOrd="0" presId="urn:microsoft.com/office/officeart/2005/8/layout/hierarchy3"/>
    <dgm:cxn modelId="{E3843EC5-D8FE-4641-9D5B-8612969A3C4B}" type="presParOf" srcId="{1C50B18D-33B5-4391-ACBE-700837963C65}" destId="{DBCB5DF0-4F64-422C-ADE9-E8342EEB177C}" srcOrd="4" destOrd="0" presId="urn:microsoft.com/office/officeart/2005/8/layout/hierarchy3"/>
    <dgm:cxn modelId="{D5458FF1-B4EF-4447-8056-9A51EB6D1DB0}" type="presParOf" srcId="{1C50B18D-33B5-4391-ACBE-700837963C65}" destId="{F2ECBF62-2864-4587-896B-E90B3429368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A699FB-C448-44C7-8C22-E5A744F7F4BB}">
      <dsp:nvSpPr>
        <dsp:cNvPr id="0" name=""/>
        <dsp:cNvSpPr/>
      </dsp:nvSpPr>
      <dsp:spPr>
        <a:xfrm>
          <a:off x="746410" y="306"/>
          <a:ext cx="1924794" cy="962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Species Interactions</a:t>
          </a:r>
          <a:endParaRPr lang="en-US" sz="2600" kern="1200" dirty="0"/>
        </a:p>
      </dsp:txBody>
      <dsp:txXfrm>
        <a:off x="746410" y="306"/>
        <a:ext cx="1924794" cy="962397"/>
      </dsp:txXfrm>
    </dsp:sp>
    <dsp:sp modelId="{7CF16859-142C-4CC4-B58E-4081E2F371A2}">
      <dsp:nvSpPr>
        <dsp:cNvPr id="0" name=""/>
        <dsp:cNvSpPr/>
      </dsp:nvSpPr>
      <dsp:spPr>
        <a:xfrm>
          <a:off x="938889" y="962704"/>
          <a:ext cx="192479" cy="721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97"/>
              </a:lnTo>
              <a:lnTo>
                <a:pt x="192479" y="721797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36803-5362-4726-ADEE-5084E26DD7BA}">
      <dsp:nvSpPr>
        <dsp:cNvPr id="0" name=""/>
        <dsp:cNvSpPr/>
      </dsp:nvSpPr>
      <dsp:spPr>
        <a:xfrm>
          <a:off x="1131369" y="1203303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Competition</a:t>
          </a:r>
          <a:endParaRPr lang="en-US" sz="2000" kern="1200" dirty="0"/>
        </a:p>
      </dsp:txBody>
      <dsp:txXfrm>
        <a:off x="1131369" y="1203303"/>
        <a:ext cx="1539835" cy="962397"/>
      </dsp:txXfrm>
    </dsp:sp>
    <dsp:sp modelId="{7E69A3DF-6573-438F-8D49-E18853605359}">
      <dsp:nvSpPr>
        <dsp:cNvPr id="0" name=""/>
        <dsp:cNvSpPr/>
      </dsp:nvSpPr>
      <dsp:spPr>
        <a:xfrm>
          <a:off x="938889" y="962704"/>
          <a:ext cx="192479" cy="192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94"/>
              </a:lnTo>
              <a:lnTo>
                <a:pt x="192479" y="1924794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AB4E5-0359-45C9-9A15-C83412C1A7EE}">
      <dsp:nvSpPr>
        <dsp:cNvPr id="0" name=""/>
        <dsp:cNvSpPr/>
      </dsp:nvSpPr>
      <dsp:spPr>
        <a:xfrm>
          <a:off x="1131369" y="2406299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Cooperation</a:t>
          </a:r>
        </a:p>
      </dsp:txBody>
      <dsp:txXfrm>
        <a:off x="1131369" y="2406299"/>
        <a:ext cx="1539835" cy="962397"/>
      </dsp:txXfrm>
    </dsp:sp>
    <dsp:sp modelId="{277A72FD-4545-43CC-B539-316BBD216219}">
      <dsp:nvSpPr>
        <dsp:cNvPr id="0" name=""/>
        <dsp:cNvSpPr/>
      </dsp:nvSpPr>
      <dsp:spPr>
        <a:xfrm>
          <a:off x="938889" y="962704"/>
          <a:ext cx="192479" cy="312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790"/>
              </a:lnTo>
              <a:lnTo>
                <a:pt x="192479" y="3127790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00C0B-35FA-46E9-B0D6-BC3CB80F5D4B}">
      <dsp:nvSpPr>
        <dsp:cNvPr id="0" name=""/>
        <dsp:cNvSpPr/>
      </dsp:nvSpPr>
      <dsp:spPr>
        <a:xfrm>
          <a:off x="1131369" y="3609295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Symbiosis</a:t>
          </a:r>
          <a:endParaRPr lang="en-US" sz="2000" kern="1200" dirty="0"/>
        </a:p>
      </dsp:txBody>
      <dsp:txXfrm>
        <a:off x="1131369" y="3609295"/>
        <a:ext cx="1539835" cy="962397"/>
      </dsp:txXfrm>
    </dsp:sp>
    <dsp:sp modelId="{FC7C56BC-FD7D-463A-A7FD-01625CA8758C}">
      <dsp:nvSpPr>
        <dsp:cNvPr id="0" name=""/>
        <dsp:cNvSpPr/>
      </dsp:nvSpPr>
      <dsp:spPr>
        <a:xfrm>
          <a:off x="3152402" y="306"/>
          <a:ext cx="1924794" cy="962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Ecology</a:t>
          </a:r>
          <a:endParaRPr lang="en-US" sz="2600" kern="1200" dirty="0"/>
        </a:p>
      </dsp:txBody>
      <dsp:txXfrm>
        <a:off x="3152402" y="306"/>
        <a:ext cx="1924794" cy="962397"/>
      </dsp:txXfrm>
    </dsp:sp>
    <dsp:sp modelId="{44AF0934-EDD6-4C6B-B7E8-275447A726E8}">
      <dsp:nvSpPr>
        <dsp:cNvPr id="0" name=""/>
        <dsp:cNvSpPr/>
      </dsp:nvSpPr>
      <dsp:spPr>
        <a:xfrm>
          <a:off x="3344882" y="962704"/>
          <a:ext cx="192479" cy="721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97"/>
              </a:lnTo>
              <a:lnTo>
                <a:pt x="192479" y="721797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B53A5-7070-47DF-A3B1-51A2B5F7FCD6}">
      <dsp:nvSpPr>
        <dsp:cNvPr id="0" name=""/>
        <dsp:cNvSpPr/>
      </dsp:nvSpPr>
      <dsp:spPr>
        <a:xfrm>
          <a:off x="3537361" y="1203303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Biotic factors</a:t>
          </a:r>
          <a:endParaRPr lang="en-US" sz="2000" kern="1200" dirty="0"/>
        </a:p>
      </dsp:txBody>
      <dsp:txXfrm>
        <a:off x="3537361" y="1203303"/>
        <a:ext cx="1539835" cy="962397"/>
      </dsp:txXfrm>
    </dsp:sp>
    <dsp:sp modelId="{8C730136-69F7-4686-9869-1F5C5CC92C86}">
      <dsp:nvSpPr>
        <dsp:cNvPr id="0" name=""/>
        <dsp:cNvSpPr/>
      </dsp:nvSpPr>
      <dsp:spPr>
        <a:xfrm>
          <a:off x="3344882" y="962704"/>
          <a:ext cx="192479" cy="192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94"/>
              </a:lnTo>
              <a:lnTo>
                <a:pt x="192479" y="1924794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89686-D9AB-4390-84FA-12A56CEA1902}">
      <dsp:nvSpPr>
        <dsp:cNvPr id="0" name=""/>
        <dsp:cNvSpPr/>
      </dsp:nvSpPr>
      <dsp:spPr>
        <a:xfrm>
          <a:off x="3537361" y="2406299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Abiotic</a:t>
          </a:r>
          <a:r>
            <a:rPr lang="en-US" sz="2000" kern="1200" dirty="0" smtClean="0"/>
            <a:t> factors</a:t>
          </a:r>
          <a:endParaRPr lang="en-US" sz="2000" kern="1200" dirty="0"/>
        </a:p>
      </dsp:txBody>
      <dsp:txXfrm>
        <a:off x="3537361" y="2406299"/>
        <a:ext cx="1539835" cy="962397"/>
      </dsp:txXfrm>
    </dsp:sp>
    <dsp:sp modelId="{4456BC58-5CAC-4B70-8499-796DF4BE2C6C}">
      <dsp:nvSpPr>
        <dsp:cNvPr id="0" name=""/>
        <dsp:cNvSpPr/>
      </dsp:nvSpPr>
      <dsp:spPr>
        <a:xfrm>
          <a:off x="5558395" y="306"/>
          <a:ext cx="1924794" cy="962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Energy</a:t>
          </a:r>
          <a:endParaRPr lang="en-US" sz="2600" kern="1200" dirty="0"/>
        </a:p>
      </dsp:txBody>
      <dsp:txXfrm>
        <a:off x="5558395" y="306"/>
        <a:ext cx="1924794" cy="962397"/>
      </dsp:txXfrm>
    </dsp:sp>
    <dsp:sp modelId="{984D83A2-AFC4-4ACB-A4C1-2E3B52A7D0A3}">
      <dsp:nvSpPr>
        <dsp:cNvPr id="0" name=""/>
        <dsp:cNvSpPr/>
      </dsp:nvSpPr>
      <dsp:spPr>
        <a:xfrm>
          <a:off x="5750875" y="962704"/>
          <a:ext cx="192479" cy="721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97"/>
              </a:lnTo>
              <a:lnTo>
                <a:pt x="192479" y="721797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65879-CE5C-49BE-82F6-FD1E8235F20E}">
      <dsp:nvSpPr>
        <dsp:cNvPr id="0" name=""/>
        <dsp:cNvSpPr/>
      </dsp:nvSpPr>
      <dsp:spPr>
        <a:xfrm>
          <a:off x="5943354" y="1203303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Food chain</a:t>
          </a:r>
          <a:endParaRPr lang="en-US" sz="2000" kern="1200" dirty="0"/>
        </a:p>
      </dsp:txBody>
      <dsp:txXfrm>
        <a:off x="5943354" y="1203303"/>
        <a:ext cx="1539835" cy="962397"/>
      </dsp:txXfrm>
    </dsp:sp>
    <dsp:sp modelId="{060A5726-F4FA-49AC-AB20-262E41FE9E5B}">
      <dsp:nvSpPr>
        <dsp:cNvPr id="0" name=""/>
        <dsp:cNvSpPr/>
      </dsp:nvSpPr>
      <dsp:spPr>
        <a:xfrm>
          <a:off x="5750875" y="962704"/>
          <a:ext cx="192479" cy="192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94"/>
              </a:lnTo>
              <a:lnTo>
                <a:pt x="192479" y="1924794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490BC-2DD8-4E4F-AD24-242EE1244723}">
      <dsp:nvSpPr>
        <dsp:cNvPr id="0" name=""/>
        <dsp:cNvSpPr/>
      </dsp:nvSpPr>
      <dsp:spPr>
        <a:xfrm>
          <a:off x="5943354" y="2406299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Food web</a:t>
          </a:r>
          <a:endParaRPr lang="en-US" sz="2000" kern="1200" dirty="0"/>
        </a:p>
      </dsp:txBody>
      <dsp:txXfrm>
        <a:off x="5943354" y="2406299"/>
        <a:ext cx="1539835" cy="962397"/>
      </dsp:txXfrm>
    </dsp:sp>
    <dsp:sp modelId="{DBCB5DF0-4F64-422C-ADE9-E8342EEB177C}">
      <dsp:nvSpPr>
        <dsp:cNvPr id="0" name=""/>
        <dsp:cNvSpPr/>
      </dsp:nvSpPr>
      <dsp:spPr>
        <a:xfrm>
          <a:off x="5750875" y="962704"/>
          <a:ext cx="192479" cy="3127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790"/>
              </a:lnTo>
              <a:lnTo>
                <a:pt x="192479" y="3127790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CBF62-2864-4587-896B-E90B34293685}">
      <dsp:nvSpPr>
        <dsp:cNvPr id="0" name=""/>
        <dsp:cNvSpPr/>
      </dsp:nvSpPr>
      <dsp:spPr>
        <a:xfrm>
          <a:off x="5943354" y="3609295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Energy pyramid</a:t>
          </a:r>
          <a:endParaRPr lang="en-US" sz="2000" kern="1200" dirty="0"/>
        </a:p>
      </dsp:txBody>
      <dsp:txXfrm>
        <a:off x="5943354" y="3609295"/>
        <a:ext cx="1539835" cy="962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937314-DD61-45B3-9C42-9BF2BFDB0551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3—interactions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Relationships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Niche—an organisms “job”</a:t>
            </a:r>
          </a:p>
          <a:p>
            <a:pPr lvl="1"/>
            <a:r>
              <a:rPr lang="en-US" dirty="0" smtClean="0"/>
              <a:t>Food, disease, population control, etc.</a:t>
            </a:r>
          </a:p>
          <a:p>
            <a:pPr lvl="1"/>
            <a:r>
              <a:rPr lang="en-US" dirty="0" smtClean="0"/>
              <a:t>How it fits ecologically into the environment</a:t>
            </a:r>
          </a:p>
          <a:p>
            <a:r>
              <a:rPr lang="en-US" dirty="0" smtClean="0"/>
              <a:t>Habitat—where an organism “lives”</a:t>
            </a:r>
          </a:p>
          <a:p>
            <a:pPr lvl="1"/>
            <a:r>
              <a:rPr lang="en-US" dirty="0" smtClean="0"/>
              <a:t>Example:  You !  What is your niche at school?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Competition—two or more organisms vying for the same thing</a:t>
            </a:r>
          </a:p>
          <a:p>
            <a:pPr lvl="1"/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Reproduction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Predator/prey – the prey must be able to get away…plants are not prey.</a:t>
            </a:r>
          </a:p>
          <a:p>
            <a:pPr lvl="1"/>
            <a:r>
              <a:rPr lang="en-US" dirty="0" smtClean="0"/>
              <a:t>Competition for prey</a:t>
            </a:r>
          </a:p>
          <a:p>
            <a:pPr lvl="1"/>
            <a:r>
              <a:rPr lang="en-US" dirty="0" smtClean="0"/>
              <a:t>How to stay alive?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Warning coloration—letting everyone know you are ‘bad’!</a:t>
            </a:r>
          </a:p>
          <a:p>
            <a:pPr lvl="2"/>
            <a:r>
              <a:rPr lang="en-US" dirty="0" smtClean="0"/>
              <a:t>Ex:  Monarch butterfly, poison dart frogs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Camouflage—blending into the environment</a:t>
            </a:r>
          </a:p>
          <a:p>
            <a:pPr lvl="2"/>
            <a:r>
              <a:rPr lang="en-US" dirty="0" smtClean="0"/>
              <a:t>Mimicry—</a:t>
            </a:r>
          </a:p>
          <a:p>
            <a:pPr lvl="2"/>
            <a:r>
              <a:rPr lang="en-US" dirty="0" smtClean="0"/>
              <a:t>looking like another organism</a:t>
            </a:r>
          </a:p>
          <a:p>
            <a:pPr lvl="2"/>
            <a:r>
              <a:rPr lang="en-US" dirty="0" smtClean="0"/>
              <a:t>Blending into the background</a:t>
            </a:r>
          </a:p>
          <a:p>
            <a:pPr lvl="3"/>
            <a:r>
              <a:rPr lang="en-US" dirty="0" smtClean="0"/>
              <a:t>Ex:  Walking sticks, leaf hoppers, tiger stripes, etc.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(cont’d 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Reproductive strategies:</a:t>
            </a:r>
          </a:p>
          <a:p>
            <a:pPr lvl="1"/>
            <a:r>
              <a:rPr lang="en-US" dirty="0" smtClean="0"/>
              <a:t>“K”-strategy—few babies, lots of care</a:t>
            </a:r>
          </a:p>
          <a:p>
            <a:pPr lvl="2"/>
            <a:r>
              <a:rPr lang="en-US" dirty="0" smtClean="0"/>
              <a:t>Often have trouble if numbers get to low</a:t>
            </a:r>
          </a:p>
          <a:p>
            <a:pPr lvl="2"/>
            <a:r>
              <a:rPr lang="en-US" dirty="0" smtClean="0"/>
              <a:t>Ex: mammals, birds</a:t>
            </a:r>
          </a:p>
          <a:p>
            <a:pPr lvl="1"/>
            <a:r>
              <a:rPr lang="en-US" dirty="0" smtClean="0"/>
              <a:t>“R”-strategy—lots of babies, little care</a:t>
            </a:r>
          </a:p>
          <a:p>
            <a:pPr lvl="2"/>
            <a:r>
              <a:rPr lang="en-US" dirty="0" smtClean="0"/>
              <a:t>Can adapt quickly to new environments</a:t>
            </a:r>
          </a:p>
          <a:p>
            <a:pPr lvl="2"/>
            <a:r>
              <a:rPr lang="en-US" dirty="0" smtClean="0"/>
              <a:t>Will have “Boom/Bust” cycles</a:t>
            </a:r>
          </a:p>
          <a:p>
            <a:pPr lvl="2"/>
            <a:r>
              <a:rPr lang="en-US" dirty="0" smtClean="0"/>
              <a:t>Ex:  insects, fish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Symbiotic relationships</a:t>
            </a:r>
          </a:p>
          <a:p>
            <a:pPr lvl="2"/>
            <a:r>
              <a:rPr lang="en-US" dirty="0" smtClean="0"/>
              <a:t>Mutualism—both benefit</a:t>
            </a:r>
            <a:endParaRPr lang="en-US" dirty="0" smtClean="0"/>
          </a:p>
          <a:p>
            <a:pPr lvl="2"/>
            <a:r>
              <a:rPr lang="en-US" dirty="0" smtClean="0"/>
              <a:t>Parasitism—one </a:t>
            </a:r>
            <a:r>
              <a:rPr lang="en-US" smtClean="0"/>
              <a:t>benefits, the </a:t>
            </a:r>
            <a:r>
              <a:rPr lang="en-US" dirty="0" smtClean="0"/>
              <a:t>other is harmed</a:t>
            </a:r>
            <a:endParaRPr lang="en-US" dirty="0" smtClean="0"/>
          </a:p>
          <a:p>
            <a:pPr lvl="2"/>
            <a:r>
              <a:rPr lang="en-US" dirty="0" smtClean="0"/>
              <a:t>Commensalism—one benefits, the other is </a:t>
            </a:r>
            <a:r>
              <a:rPr lang="en-US" dirty="0" err="1" smtClean="0"/>
              <a:t>uneffected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(cont’d)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Primary succession</a:t>
            </a:r>
          </a:p>
          <a:p>
            <a:pPr lvl="1"/>
            <a:r>
              <a:rPr lang="en-US" dirty="0" smtClean="0"/>
              <a:t>Occurs when new land is formed</a:t>
            </a:r>
          </a:p>
          <a:p>
            <a:pPr lvl="2"/>
            <a:r>
              <a:rPr lang="en-US" dirty="0" err="1" smtClean="0"/>
              <a:t>Volcanos</a:t>
            </a:r>
            <a:r>
              <a:rPr lang="en-US" dirty="0" smtClean="0"/>
              <a:t>, continent uplift</a:t>
            </a:r>
          </a:p>
          <a:p>
            <a:pPr lvl="1"/>
            <a:r>
              <a:rPr lang="en-US" u="sng" dirty="0" smtClean="0"/>
              <a:t>Pioneer species</a:t>
            </a:r>
            <a:r>
              <a:rPr lang="en-US" dirty="0" smtClean="0"/>
              <a:t>—the first to invade</a:t>
            </a:r>
          </a:p>
          <a:p>
            <a:pPr lvl="2"/>
            <a:r>
              <a:rPr lang="en-US" dirty="0" smtClean="0"/>
              <a:t>Begins the process of making soil</a:t>
            </a:r>
          </a:p>
          <a:p>
            <a:pPr lvl="2"/>
            <a:r>
              <a:rPr lang="en-US" dirty="0" smtClean="0"/>
              <a:t>Breaks down rock</a:t>
            </a:r>
          </a:p>
          <a:p>
            <a:pPr lvl="1"/>
            <a:r>
              <a:rPr lang="en-US" dirty="0" smtClean="0"/>
              <a:t>Each successive stage changes the environment </a:t>
            </a:r>
          </a:p>
          <a:p>
            <a:pPr lvl="2"/>
            <a:r>
              <a:rPr lang="en-US" dirty="0" smtClean="0"/>
              <a:t>Allows other species to invade and out-compete those that exist</a:t>
            </a:r>
          </a:p>
          <a:p>
            <a:pPr lvl="1"/>
            <a:r>
              <a:rPr lang="en-US" u="sng" dirty="0" smtClean="0"/>
              <a:t>Climax community</a:t>
            </a:r>
            <a:r>
              <a:rPr lang="en-US" dirty="0" smtClean="0"/>
              <a:t>—last community in the area</a:t>
            </a:r>
          </a:p>
          <a:p>
            <a:pPr lvl="2"/>
            <a:r>
              <a:rPr lang="en-US" dirty="0" smtClean="0"/>
              <a:t>Maintains the land as it is.</a:t>
            </a:r>
          </a:p>
          <a:p>
            <a:pPr lvl="2"/>
            <a:r>
              <a:rPr lang="en-US" dirty="0" smtClean="0"/>
              <a:t>Old growth forests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 Ecosystems and change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Secondary succession—occurs where land has been disturbed</a:t>
            </a:r>
          </a:p>
          <a:p>
            <a:pPr lvl="1"/>
            <a:r>
              <a:rPr lang="en-US" dirty="0" smtClean="0"/>
              <a:t>Fire, flooding, farming, 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Similar to latter stages of primary succession</a:t>
            </a:r>
          </a:p>
          <a:p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dirty="0" smtClean="0"/>
              <a:t>See board for diagram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/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/>
              <a:t>Man’s activities can affect succession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/>
              <a:t>Fire prevention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/>
              <a:t>Damming streams 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 (cont’d)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things can be split into one of two categories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Biotic factors--things that are living or were once living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dirty="0" smtClean="0"/>
              <a:t>Tree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dirty="0" smtClean="0"/>
              <a:t>Buffalo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dirty="0" smtClean="0"/>
              <a:t>Dead leaves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Abiotic</a:t>
            </a:r>
            <a:r>
              <a:rPr lang="en-US" dirty="0" smtClean="0"/>
              <a:t> factors-- things that have never been alive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dirty="0" smtClean="0"/>
              <a:t>Rocks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dirty="0" smtClean="0"/>
              <a:t>Weather</a:t>
            </a:r>
          </a:p>
          <a:p>
            <a:pPr marL="1188720" lvl="2" indent="-457200">
              <a:buFont typeface="+mj-lt"/>
              <a:buAutoNum type="arabicPeriod"/>
            </a:pPr>
            <a:r>
              <a:rPr lang="en-US" dirty="0" smtClean="0"/>
              <a:t>Water</a:t>
            </a:r>
          </a:p>
          <a:p>
            <a:pPr marL="457200" indent="-457200"/>
            <a:r>
              <a:rPr lang="en-US" dirty="0" smtClean="0"/>
              <a:t>All living things are affected by </a:t>
            </a:r>
            <a:r>
              <a:rPr lang="en-US" dirty="0" err="1" smtClean="0"/>
              <a:t>abiotic</a:t>
            </a:r>
            <a:r>
              <a:rPr lang="en-US" dirty="0" smtClean="0"/>
              <a:t> factors and biotic factors in both good and bad ways</a:t>
            </a:r>
          </a:p>
          <a:p>
            <a:pPr marL="1188720" lvl="2" indent="-45720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Everything is connected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572000"/>
          </a:xfrm>
        </p:spPr>
        <p:txBody>
          <a:bodyPr/>
          <a:lstStyle/>
          <a:p>
            <a:r>
              <a:rPr lang="en-US" dirty="0" smtClean="0"/>
              <a:t>Levels of interaction in the environment</a:t>
            </a:r>
          </a:p>
          <a:p>
            <a:pPr lvl="1"/>
            <a:r>
              <a:rPr lang="en-US" dirty="0" smtClean="0"/>
              <a:t>Biosphere—all places that support life and the life in it</a:t>
            </a:r>
          </a:p>
          <a:p>
            <a:pPr lvl="2"/>
            <a:r>
              <a:rPr lang="en-US" sz="2400" dirty="0" smtClean="0"/>
              <a:t>Ecosystem—all the biotic and </a:t>
            </a:r>
            <a:r>
              <a:rPr lang="en-US" sz="2400" dirty="0" err="1" smtClean="0"/>
              <a:t>abiotic</a:t>
            </a:r>
            <a:r>
              <a:rPr lang="en-US" sz="2400" dirty="0" smtClean="0"/>
              <a:t> factors in an area</a:t>
            </a:r>
          </a:p>
          <a:p>
            <a:pPr lvl="3"/>
            <a:r>
              <a:rPr lang="en-US" sz="2400" dirty="0" smtClean="0"/>
              <a:t>Community—all the biotic factors in an area</a:t>
            </a:r>
          </a:p>
          <a:p>
            <a:pPr lvl="4"/>
            <a:r>
              <a:rPr lang="en-US" sz="2400" dirty="0" smtClean="0"/>
              <a:t>Population—all the individuals of a species in an area</a:t>
            </a:r>
          </a:p>
          <a:p>
            <a:pPr lvl="5"/>
            <a:r>
              <a:rPr lang="en-US" sz="2400" dirty="0" smtClean="0"/>
              <a:t>Organism—an individual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3100" i="1" dirty="0" smtClean="0"/>
              <a:t>MAP SKILLS—p. 87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 smtClean="0"/>
          </a:p>
          <a:p>
            <a:pPr lvl="5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Components of an ecosystem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Energy transfer</a:t>
            </a:r>
          </a:p>
          <a:p>
            <a:pPr lvl="1"/>
            <a:r>
              <a:rPr lang="en-US" dirty="0" smtClean="0"/>
              <a:t>Energy from the sun is captured by plants</a:t>
            </a:r>
          </a:p>
          <a:p>
            <a:pPr lvl="2"/>
            <a:r>
              <a:rPr lang="en-US" dirty="0" smtClean="0"/>
              <a:t>Stored as chemical bond energy</a:t>
            </a:r>
          </a:p>
          <a:p>
            <a:pPr lvl="2"/>
            <a:r>
              <a:rPr lang="en-US" dirty="0" smtClean="0"/>
              <a:t>Process of photosynthesis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baseline="30000" dirty="0" smtClean="0"/>
              <a:t>+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 C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2"/>
            <a:endParaRPr lang="en-US" baseline="-25000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Energy is released by plants and animals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Released by cellular respiration</a:t>
            </a:r>
          </a:p>
          <a:p>
            <a:pPr lvl="2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Nutrients are recycled throughout </a:t>
            </a:r>
          </a:p>
          <a:p>
            <a:pPr lvl="2"/>
            <a:r>
              <a:rPr lang="en-US" smtClean="0">
                <a:sym typeface="Wingdings" pitchFamily="2" charset="2"/>
              </a:rPr>
              <a:t>Nutrient cycles/decomposition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What was once used will be used again</a:t>
            </a:r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Components of an ecosystem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Organisms can be classified in one of 2 ways:  </a:t>
            </a:r>
            <a:r>
              <a:rPr lang="en-US" sz="2800" i="1" dirty="0" smtClean="0"/>
              <a:t>Autotrophic</a:t>
            </a:r>
            <a:r>
              <a:rPr lang="en-US" sz="2800" dirty="0" smtClean="0"/>
              <a:t> and </a:t>
            </a:r>
            <a:r>
              <a:rPr lang="en-US" sz="2800" i="1" dirty="0" smtClean="0"/>
              <a:t>Heterotrophic</a:t>
            </a:r>
          </a:p>
          <a:p>
            <a:r>
              <a:rPr lang="en-US" sz="2800" i="1" u="sng" dirty="0" err="1" smtClean="0">
                <a:solidFill>
                  <a:schemeClr val="accent1"/>
                </a:solidFill>
              </a:rPr>
              <a:t>Autotroph</a:t>
            </a:r>
            <a:r>
              <a:rPr lang="en-US" sz="2800" dirty="0" smtClean="0"/>
              <a:t>:  Make food and collect energy from the nonliving environment </a:t>
            </a:r>
          </a:p>
          <a:p>
            <a:pPr lvl="1"/>
            <a:r>
              <a:rPr lang="en-US" sz="2800" dirty="0" smtClean="0">
                <a:solidFill>
                  <a:srgbClr val="00B050"/>
                </a:solidFill>
              </a:rPr>
              <a:t>Green Plants</a:t>
            </a:r>
            <a:r>
              <a:rPr lang="en-US" sz="2800" dirty="0" smtClean="0"/>
              <a:t>-use chlorophyll to absorb light</a:t>
            </a:r>
            <a:endParaRPr lang="en-US" sz="1400" dirty="0" smtClean="0"/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Photosynthetic bacteria </a:t>
            </a:r>
            <a:r>
              <a:rPr lang="en-US" sz="2800" dirty="0" smtClean="0"/>
              <a:t>– use different pigments to absorb light</a:t>
            </a:r>
            <a:endParaRPr lang="en-US" sz="1400" dirty="0" smtClean="0"/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Chemosynthetic bacteria</a:t>
            </a:r>
            <a:r>
              <a:rPr lang="en-US" sz="2800" dirty="0" smtClean="0"/>
              <a:t>- use high energy inorganic chemicals to make energy</a:t>
            </a: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Producers, consumers, decomposers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u="sng" dirty="0" err="1" smtClean="0"/>
              <a:t>Heterotroph</a:t>
            </a:r>
            <a:r>
              <a:rPr lang="en-US" sz="2800" dirty="0" smtClean="0"/>
              <a:t>:  Feed on living or once-living things for energy.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i="1" dirty="0" smtClean="0">
                <a:solidFill>
                  <a:srgbClr val="0070C0"/>
                </a:solidFill>
              </a:rPr>
              <a:t>consumers</a:t>
            </a:r>
            <a:r>
              <a:rPr lang="en-US" sz="2800" dirty="0" smtClean="0"/>
              <a:t>:  Herbivores, omnivores, carnivores, higher order consumers, and parasites.</a:t>
            </a:r>
            <a:endParaRPr lang="en-US" sz="16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i="1" dirty="0" smtClean="0">
                <a:solidFill>
                  <a:schemeClr val="accent1"/>
                </a:solidFill>
              </a:rPr>
              <a:t>detritus feeders </a:t>
            </a:r>
            <a:r>
              <a:rPr lang="en-US" sz="2800" dirty="0" smtClean="0"/>
              <a:t>and </a:t>
            </a:r>
            <a:r>
              <a:rPr lang="en-US" sz="2800" i="1" dirty="0" smtClean="0">
                <a:solidFill>
                  <a:schemeClr val="accent1"/>
                </a:solidFill>
              </a:rPr>
              <a:t>decomposers</a:t>
            </a:r>
            <a:r>
              <a:rPr lang="en-US" sz="2800" dirty="0" smtClean="0"/>
              <a:t>:  </a:t>
            </a:r>
            <a:endParaRPr lang="en-US" sz="1600" dirty="0" smtClean="0"/>
          </a:p>
          <a:p>
            <a:pPr lvl="2"/>
            <a:r>
              <a:rPr lang="en-US" sz="2400" dirty="0" smtClean="0"/>
              <a:t>Decomposers: fungi and bacteria</a:t>
            </a:r>
            <a:endParaRPr lang="en-US" sz="1400" dirty="0" smtClean="0"/>
          </a:p>
          <a:p>
            <a:pPr lvl="2"/>
            <a:r>
              <a:rPr lang="en-US" sz="2400" dirty="0" smtClean="0"/>
              <a:t>Detritus feeders: Feed on dead organisms or dead parts</a:t>
            </a:r>
            <a:endParaRPr lang="en-US" sz="1400" dirty="0" smtClean="0"/>
          </a:p>
          <a:p>
            <a:pPr lvl="3"/>
            <a:r>
              <a:rPr lang="en-US" sz="2000" dirty="0" smtClean="0"/>
              <a:t>Worms, beetles, insect larvae, etc.</a:t>
            </a:r>
          </a:p>
          <a:p>
            <a:pPr lvl="3"/>
            <a:r>
              <a:rPr lang="en-US" sz="2000" dirty="0" smtClean="0"/>
              <a:t>Important in recycling </a:t>
            </a:r>
            <a:r>
              <a:rPr lang="en-US" sz="2000" b="1" dirty="0" smtClean="0">
                <a:solidFill>
                  <a:srgbClr val="FF0000"/>
                </a:solidFill>
              </a:rPr>
              <a:t>matter</a:t>
            </a:r>
            <a:r>
              <a:rPr lang="en-US" sz="20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>
                <a:solidFill>
                  <a:schemeClr val="accent1"/>
                </a:solidFill>
              </a:rPr>
              <a:t>Food Chain</a:t>
            </a:r>
            <a:r>
              <a:rPr lang="en-US" sz="3200" dirty="0" smtClean="0"/>
              <a:t>- The pathway where energy and material are passed on from organism to organism.  (Always starts with a producer)</a:t>
            </a:r>
          </a:p>
          <a:p>
            <a:pPr>
              <a:buNone/>
            </a:pPr>
            <a:r>
              <a:rPr lang="en-US" sz="3200" u="sng" dirty="0" smtClean="0">
                <a:solidFill>
                  <a:schemeClr val="accent1"/>
                </a:solidFill>
              </a:rPr>
              <a:t>Food Web</a:t>
            </a:r>
            <a:r>
              <a:rPr lang="en-US" sz="3200" dirty="0" smtClean="0"/>
              <a:t>-  All the interconnected food chains in an ecosystem</a:t>
            </a:r>
          </a:p>
          <a:p>
            <a:pPr>
              <a:buNone/>
            </a:pPr>
            <a:r>
              <a:rPr lang="en-US" sz="3200" u="sng" dirty="0" err="1" smtClean="0">
                <a:solidFill>
                  <a:schemeClr val="accent1"/>
                </a:solidFill>
              </a:rPr>
              <a:t>Trophic</a:t>
            </a:r>
            <a:r>
              <a:rPr lang="en-US" sz="3200" u="sng" dirty="0" smtClean="0">
                <a:solidFill>
                  <a:schemeClr val="accent1"/>
                </a:solidFill>
              </a:rPr>
              <a:t> Level</a:t>
            </a:r>
            <a:r>
              <a:rPr lang="en-US" sz="3200" dirty="0" smtClean="0"/>
              <a:t>-  Each level of a food chain or web.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 Energy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Relationships are based on where the energy comes from.</a:t>
            </a:r>
            <a:endParaRPr lang="en-US" dirty="0"/>
          </a:p>
        </p:txBody>
      </p:sp>
      <p:pic>
        <p:nvPicPr>
          <p:cNvPr id="7" name="Picture 2" descr="energy pyram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5690" y="1524000"/>
            <a:ext cx="638971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urved Up Arrow 7"/>
          <p:cNvSpPr/>
          <p:nvPr/>
        </p:nvSpPr>
        <p:spPr>
          <a:xfrm rot="15156108">
            <a:off x="7439444" y="4018266"/>
            <a:ext cx="626301" cy="3186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rot="14897596">
            <a:off x="7115085" y="2742005"/>
            <a:ext cx="438411" cy="31865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780767"/>
            <a:ext cx="2230582" cy="581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PLANTS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340274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Herbivores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2150301"/>
            <a:ext cx="2469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/>
                </a:solidFill>
              </a:rPr>
              <a:t>Carnivoes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1118" y="2901863"/>
            <a:ext cx="1115291" cy="758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Flow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Of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ENERGY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2" grpId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ONLY ABOUT 10% OF THE ENERGY OF ONE TROPHIC LEVEL  WILL GET PASSED ON TO THE NEXT TROPHIC LEVEL!!</a:t>
            </a:r>
          </a:p>
          <a:p>
            <a:endParaRPr lang="en-US" sz="3200" dirty="0" smtClean="0"/>
          </a:p>
          <a:p>
            <a:r>
              <a:rPr lang="en-US" sz="3200" dirty="0" smtClean="0"/>
              <a:t>Where does all the energy go?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231</TotalTime>
  <Words>537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CHAPTER 3—interactions</vt:lpstr>
      <vt:lpstr>3.1 Everything is connected</vt:lpstr>
      <vt:lpstr>3.2 Components of an ecosystem</vt:lpstr>
      <vt:lpstr>3.2 Components of an ecosystem</vt:lpstr>
      <vt:lpstr>3.3 Producers, consumers, decomposers</vt:lpstr>
      <vt:lpstr>3.3 (cont’d)</vt:lpstr>
      <vt:lpstr>3.4  Energy Flow</vt:lpstr>
      <vt:lpstr>Relationships are based on where the energy comes from.</vt:lpstr>
      <vt:lpstr>Slide 9</vt:lpstr>
      <vt:lpstr>3.5 Relationships</vt:lpstr>
      <vt:lpstr>3.5 (cont’d )</vt:lpstr>
      <vt:lpstr>3.5 (cont’d)</vt:lpstr>
      <vt:lpstr>3.6 Ecosystems and change</vt:lpstr>
      <vt:lpstr>3.6 (cont’d)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3—interactions</dc:title>
  <dc:creator>jgrant</dc:creator>
  <cp:lastModifiedBy>jgrant</cp:lastModifiedBy>
  <cp:revision>19</cp:revision>
  <dcterms:created xsi:type="dcterms:W3CDTF">2010-09-14T17:16:00Z</dcterms:created>
  <dcterms:modified xsi:type="dcterms:W3CDTF">2010-09-20T16:37:23Z</dcterms:modified>
</cp:coreProperties>
</file>