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B81975-0BA5-4996-B19A-63F6B3525B3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3A100A-CDA7-44C2-A4E2-9DE4FA80B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categories</a:t>
            </a:r>
          </a:p>
          <a:p>
            <a:pPr lvl="1"/>
            <a:r>
              <a:rPr lang="en-US" dirty="0" smtClean="0"/>
              <a:t>Terrestrial</a:t>
            </a:r>
          </a:p>
          <a:p>
            <a:pPr lvl="1"/>
            <a:r>
              <a:rPr lang="en-US" dirty="0" smtClean="0"/>
              <a:t>Aquatic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Terrestrial Biomes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smtClean="0"/>
              <a:t>P</a:t>
            </a:r>
            <a:r>
              <a:rPr lang="en-US" b="1" dirty="0" smtClean="0"/>
              <a:t>recipitation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T</a:t>
            </a:r>
            <a:r>
              <a:rPr lang="en-US" b="1" dirty="0" smtClean="0"/>
              <a:t>emperature (and Soil)</a:t>
            </a:r>
            <a:endParaRPr lang="en-US" b="1" dirty="0" smtClean="0"/>
          </a:p>
          <a:p>
            <a:pPr lvl="2"/>
            <a:r>
              <a:rPr lang="en-US" dirty="0" smtClean="0"/>
              <a:t>Climate dictates the plants and animals that live there</a:t>
            </a:r>
          </a:p>
          <a:p>
            <a:r>
              <a:rPr lang="en-US" dirty="0" smtClean="0"/>
              <a:t>Aquatic biomes</a:t>
            </a:r>
          </a:p>
          <a:p>
            <a:pPr lvl="1"/>
            <a:r>
              <a:rPr lang="en-US" dirty="0" smtClean="0"/>
              <a:t>Based on </a:t>
            </a:r>
            <a:r>
              <a:rPr lang="en-US" b="1" dirty="0" smtClean="0"/>
              <a:t>water depth</a:t>
            </a:r>
            <a:r>
              <a:rPr lang="en-US" dirty="0" smtClean="0"/>
              <a:t> and </a:t>
            </a:r>
            <a:r>
              <a:rPr lang="en-US" b="1" dirty="0" smtClean="0"/>
              <a:t>salinity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Biomes of the World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Tropical rain forests</a:t>
            </a:r>
          </a:p>
          <a:p>
            <a:pPr lvl="1"/>
            <a:r>
              <a:rPr lang="en-US" dirty="0" smtClean="0"/>
              <a:t>High temperature; high precipitation</a:t>
            </a:r>
          </a:p>
          <a:p>
            <a:pPr lvl="1"/>
            <a:r>
              <a:rPr lang="en-US" dirty="0" smtClean="0"/>
              <a:t>Found in tropics</a:t>
            </a:r>
          </a:p>
          <a:p>
            <a:pPr lvl="1"/>
            <a:r>
              <a:rPr lang="en-US" dirty="0" smtClean="0"/>
              <a:t>Greatest diversity of life</a:t>
            </a:r>
          </a:p>
          <a:p>
            <a:r>
              <a:rPr lang="en-US" dirty="0" smtClean="0"/>
              <a:t>Temperate rain forests</a:t>
            </a:r>
          </a:p>
          <a:p>
            <a:pPr lvl="1"/>
            <a:r>
              <a:rPr lang="en-US" dirty="0" smtClean="0"/>
              <a:t>Mild temperature; high precipitation</a:t>
            </a:r>
          </a:p>
          <a:p>
            <a:pPr lvl="1"/>
            <a:r>
              <a:rPr lang="en-US" dirty="0" smtClean="0"/>
              <a:t>Generally found along </a:t>
            </a:r>
            <a:r>
              <a:rPr lang="en-US" dirty="0" smtClean="0"/>
              <a:t>coasts at mid-latitudes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Rainforests have poor soil.</a:t>
            </a:r>
          </a:p>
          <a:p>
            <a:pPr lvl="1"/>
            <a:r>
              <a:rPr lang="en-US" dirty="0" smtClean="0"/>
              <a:t>Nutrients are stored in plants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5.2 Land Biomes—rain </a:t>
            </a:r>
            <a:r>
              <a:rPr lang="en-US" dirty="0" smtClean="0"/>
              <a:t>forests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Deciduous forests</a:t>
            </a:r>
          </a:p>
          <a:p>
            <a:pPr lvl="1"/>
            <a:r>
              <a:rPr lang="en-US" dirty="0" smtClean="0"/>
              <a:t>Found in southern temperate zones</a:t>
            </a:r>
          </a:p>
          <a:p>
            <a:pPr lvl="2"/>
            <a:r>
              <a:rPr lang="en-US" dirty="0" smtClean="0"/>
              <a:t>Warm in summer, cold in winter; moderate precipitation</a:t>
            </a:r>
          </a:p>
          <a:p>
            <a:pPr lvl="1"/>
            <a:r>
              <a:rPr lang="en-US" dirty="0" smtClean="0"/>
              <a:t>Have rich soils</a:t>
            </a:r>
          </a:p>
          <a:p>
            <a:pPr lvl="1"/>
            <a:r>
              <a:rPr lang="en-US" dirty="0" smtClean="0"/>
              <a:t>Contain all types of animals</a:t>
            </a:r>
          </a:p>
          <a:p>
            <a:r>
              <a:rPr lang="en-US" dirty="0" smtClean="0"/>
              <a:t>Coniferous forests</a:t>
            </a:r>
          </a:p>
          <a:p>
            <a:pPr lvl="1"/>
            <a:r>
              <a:rPr lang="en-US" dirty="0" smtClean="0"/>
              <a:t>Known as the Taiga</a:t>
            </a:r>
          </a:p>
          <a:p>
            <a:pPr lvl="1"/>
            <a:r>
              <a:rPr lang="en-US" dirty="0" smtClean="0"/>
              <a:t>Found in northern temperate zones</a:t>
            </a:r>
          </a:p>
          <a:p>
            <a:pPr lvl="2"/>
            <a:r>
              <a:rPr lang="en-US" dirty="0" smtClean="0"/>
              <a:t>Cool summers, very cold winters; moderate precipitation</a:t>
            </a:r>
          </a:p>
          <a:p>
            <a:pPr lvl="1"/>
            <a:r>
              <a:rPr lang="en-US" dirty="0" smtClean="0"/>
              <a:t>Reptiles and amphibians are fewer.</a:t>
            </a:r>
          </a:p>
          <a:p>
            <a:pPr lvl="1"/>
            <a:r>
              <a:rPr lang="en-US" dirty="0" smtClean="0"/>
              <a:t>May be found at high </a:t>
            </a:r>
            <a:r>
              <a:rPr lang="en-US" dirty="0" smtClean="0"/>
              <a:t>altitudes</a:t>
            </a:r>
          </a:p>
          <a:p>
            <a:pPr lvl="1"/>
            <a:r>
              <a:rPr lang="en-US" dirty="0" smtClean="0"/>
              <a:t>Southern U.S. coniferous forest due to poorer soil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Deciduous and coniferous  forests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Savannas</a:t>
            </a:r>
          </a:p>
          <a:p>
            <a:pPr lvl="1"/>
            <a:r>
              <a:rPr lang="en-US" dirty="0" smtClean="0"/>
              <a:t>Tropical</a:t>
            </a:r>
          </a:p>
          <a:p>
            <a:pPr lvl="2"/>
            <a:r>
              <a:rPr lang="en-US" dirty="0" smtClean="0"/>
              <a:t>Hot with a cooler rainy season</a:t>
            </a:r>
          </a:p>
          <a:p>
            <a:pPr lvl="2"/>
            <a:r>
              <a:rPr lang="en-US" dirty="0" smtClean="0"/>
              <a:t>Trees interspersed with grass</a:t>
            </a:r>
          </a:p>
          <a:p>
            <a:r>
              <a:rPr lang="en-US" dirty="0" smtClean="0"/>
              <a:t>Temperate grasslands</a:t>
            </a:r>
          </a:p>
          <a:p>
            <a:pPr lvl="1"/>
            <a:r>
              <a:rPr lang="en-US" dirty="0" smtClean="0"/>
              <a:t>Hot summers, cold winters; less precipitation than forests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Uber</a:t>
            </a:r>
            <a:r>
              <a:rPr lang="en-US" dirty="0" smtClean="0"/>
              <a:t>” rich </a:t>
            </a:r>
            <a:r>
              <a:rPr lang="en-US" dirty="0" smtClean="0"/>
              <a:t>soil – just look out the window in the spring!</a:t>
            </a:r>
            <a:endParaRPr lang="en-US" dirty="0" smtClean="0"/>
          </a:p>
          <a:p>
            <a:r>
              <a:rPr lang="en-US" dirty="0" err="1" smtClean="0"/>
              <a:t>Chaparrel</a:t>
            </a:r>
            <a:endParaRPr lang="en-US" dirty="0" smtClean="0"/>
          </a:p>
          <a:p>
            <a:pPr lvl="1"/>
            <a:r>
              <a:rPr lang="en-US" dirty="0" smtClean="0"/>
              <a:t>Hot summers, cold winters; less precipitation than other grasslands</a:t>
            </a:r>
          </a:p>
          <a:p>
            <a:pPr lvl="1"/>
            <a:r>
              <a:rPr lang="en-US" dirty="0" smtClean="0"/>
              <a:t>Scrubby plants and tough grasses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 Grasslands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Tundra</a:t>
            </a:r>
          </a:p>
          <a:p>
            <a:pPr lvl="1"/>
            <a:r>
              <a:rPr lang="en-US" dirty="0" smtClean="0"/>
              <a:t>Arctic—contains permafrost</a:t>
            </a:r>
          </a:p>
          <a:p>
            <a:pPr lvl="1"/>
            <a:r>
              <a:rPr lang="en-US" dirty="0" smtClean="0"/>
              <a:t>Alpine—above the tree line</a:t>
            </a:r>
          </a:p>
          <a:p>
            <a:pPr lvl="1"/>
            <a:r>
              <a:rPr lang="en-US" dirty="0" smtClean="0"/>
              <a:t>Cool, short summer, very cold winter; little precipitation</a:t>
            </a:r>
          </a:p>
          <a:p>
            <a:pPr lvl="1"/>
            <a:r>
              <a:rPr lang="en-US" dirty="0" smtClean="0"/>
              <a:t>Very susceptible to damage</a:t>
            </a:r>
          </a:p>
          <a:p>
            <a:pPr lvl="1"/>
            <a:r>
              <a:rPr lang="en-US" dirty="0" smtClean="0"/>
              <a:t>Few, if any, reptiles and amphibians</a:t>
            </a:r>
          </a:p>
          <a:p>
            <a:r>
              <a:rPr lang="en-US" dirty="0" smtClean="0"/>
              <a:t>Deserts</a:t>
            </a:r>
          </a:p>
          <a:p>
            <a:pPr lvl="1"/>
            <a:r>
              <a:rPr lang="en-US" dirty="0" smtClean="0"/>
              <a:t>Usually around 30</a:t>
            </a:r>
            <a:r>
              <a:rPr lang="en-US" baseline="30000" dirty="0" smtClean="0"/>
              <a:t>o </a:t>
            </a:r>
            <a:r>
              <a:rPr lang="en-US" dirty="0" smtClean="0"/>
              <a:t>Latitude</a:t>
            </a:r>
          </a:p>
          <a:p>
            <a:pPr lvl="1"/>
            <a:r>
              <a:rPr lang="en-US" dirty="0" smtClean="0"/>
              <a:t>Hot summers, warm winters; very little precipitation</a:t>
            </a:r>
          </a:p>
          <a:p>
            <a:pPr lvl="1"/>
            <a:r>
              <a:rPr lang="en-US" dirty="0" smtClean="0"/>
              <a:t>Large variety of reptiles</a:t>
            </a:r>
          </a:p>
          <a:p>
            <a:pPr lvl="2"/>
            <a:r>
              <a:rPr lang="en-US" dirty="0" smtClean="0"/>
              <a:t>(retired lawyers, insurance salesmen)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5.5 Tundra &amp; Desert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oceans</a:t>
            </a:r>
          </a:p>
          <a:p>
            <a:pPr lvl="1"/>
            <a:r>
              <a:rPr lang="en-US" dirty="0" err="1" smtClean="0"/>
              <a:t>Photic</a:t>
            </a:r>
            <a:r>
              <a:rPr lang="en-US" dirty="0" smtClean="0"/>
              <a:t> zone—within 200 m of the surface</a:t>
            </a:r>
          </a:p>
          <a:p>
            <a:pPr lvl="2"/>
            <a:r>
              <a:rPr lang="en-US" dirty="0" smtClean="0"/>
              <a:t>Light penetrates</a:t>
            </a:r>
          </a:p>
          <a:p>
            <a:pPr lvl="2"/>
            <a:r>
              <a:rPr lang="en-US" dirty="0" smtClean="0"/>
              <a:t>Holds most of life in oceans (as far as we can tell)</a:t>
            </a:r>
          </a:p>
          <a:p>
            <a:pPr lvl="1"/>
            <a:r>
              <a:rPr lang="en-US" dirty="0" err="1" smtClean="0"/>
              <a:t>Disphotic</a:t>
            </a:r>
            <a:r>
              <a:rPr lang="en-US" dirty="0" smtClean="0"/>
              <a:t> zone—down to 1000 m from surface</a:t>
            </a:r>
          </a:p>
          <a:p>
            <a:pPr lvl="2"/>
            <a:r>
              <a:rPr lang="en-US" dirty="0" smtClean="0"/>
              <a:t>Light is dim</a:t>
            </a:r>
          </a:p>
          <a:p>
            <a:pPr lvl="1"/>
            <a:r>
              <a:rPr lang="en-US" dirty="0" err="1" smtClean="0"/>
              <a:t>Aphotic</a:t>
            </a:r>
            <a:r>
              <a:rPr lang="en-US" dirty="0" smtClean="0"/>
              <a:t> zone—down to 4000 m from surface</a:t>
            </a:r>
          </a:p>
          <a:p>
            <a:pPr lvl="2"/>
            <a:r>
              <a:rPr lang="en-US" dirty="0" smtClean="0"/>
              <a:t>No light—scary</a:t>
            </a:r>
          </a:p>
          <a:p>
            <a:pPr lvl="2"/>
            <a:r>
              <a:rPr lang="en-US" dirty="0" smtClean="0"/>
              <a:t>Some life—even scarier</a:t>
            </a:r>
          </a:p>
          <a:p>
            <a:pPr lvl="1"/>
            <a:r>
              <a:rPr lang="en-US" dirty="0" smtClean="0"/>
              <a:t>Abyss—beyond ‘deep’</a:t>
            </a:r>
          </a:p>
          <a:p>
            <a:pPr lvl="2"/>
            <a:r>
              <a:rPr lang="en-US" dirty="0" smtClean="0"/>
              <a:t>Don’t ever go there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5.6 Marine biomes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Coral reefs</a:t>
            </a:r>
          </a:p>
          <a:p>
            <a:pPr lvl="1"/>
            <a:r>
              <a:rPr lang="en-US" dirty="0" smtClean="0"/>
              <a:t>Tropical</a:t>
            </a:r>
          </a:p>
          <a:p>
            <a:pPr lvl="1"/>
            <a:r>
              <a:rPr lang="en-US" dirty="0" smtClean="0"/>
              <a:t>Great diversity of life—rivals rain forests</a:t>
            </a:r>
          </a:p>
          <a:p>
            <a:r>
              <a:rPr lang="en-US" dirty="0" smtClean="0"/>
              <a:t>Coastal wetlands</a:t>
            </a:r>
          </a:p>
          <a:p>
            <a:pPr lvl="1"/>
            <a:r>
              <a:rPr lang="en-US" dirty="0" smtClean="0"/>
              <a:t>Estuaries—shallow, mixed fresh and salt water</a:t>
            </a:r>
          </a:p>
          <a:p>
            <a:pPr lvl="1"/>
            <a:r>
              <a:rPr lang="en-US" dirty="0" smtClean="0"/>
              <a:t>Salt marshes—very shallow</a:t>
            </a:r>
          </a:p>
          <a:p>
            <a:pPr lvl="2"/>
            <a:r>
              <a:rPr lang="en-US" dirty="0" smtClean="0"/>
              <a:t>Important ‘</a:t>
            </a:r>
            <a:r>
              <a:rPr lang="en-US" dirty="0" err="1" smtClean="0"/>
              <a:t>nursaries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Swamps—shallow and diverse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Lakes and ponds</a:t>
            </a:r>
          </a:p>
          <a:p>
            <a:pPr lvl="1"/>
            <a:r>
              <a:rPr lang="en-US" dirty="0" smtClean="0"/>
              <a:t>Shallow to deep</a:t>
            </a:r>
          </a:p>
          <a:p>
            <a:pPr lvl="1"/>
            <a:r>
              <a:rPr lang="en-US" dirty="0" smtClean="0"/>
              <a:t>Slow movement of water</a:t>
            </a:r>
          </a:p>
          <a:p>
            <a:pPr lvl="1"/>
            <a:r>
              <a:rPr lang="en-US" dirty="0" smtClean="0"/>
              <a:t>Can be cold or warm</a:t>
            </a:r>
          </a:p>
          <a:p>
            <a:r>
              <a:rPr lang="en-US" dirty="0" smtClean="0"/>
              <a:t>Streams and rivers</a:t>
            </a:r>
          </a:p>
          <a:p>
            <a:pPr lvl="1"/>
            <a:r>
              <a:rPr lang="en-US" dirty="0" smtClean="0"/>
              <a:t>Shallow; fast moving water.</a:t>
            </a:r>
          </a:p>
          <a:p>
            <a:pPr lvl="1"/>
            <a:r>
              <a:rPr lang="en-US" dirty="0" smtClean="0"/>
              <a:t>Diverse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5.7 Fresh water biomes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345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Biomes of the World</vt:lpstr>
      <vt:lpstr>5.2 Land Biomes—rain forests</vt:lpstr>
      <vt:lpstr>5.3 Deciduous and coniferous  forests</vt:lpstr>
      <vt:lpstr>5.4 Grasslands</vt:lpstr>
      <vt:lpstr>5.5 Tundra &amp; Desert</vt:lpstr>
      <vt:lpstr>5.6 Marine biomes</vt:lpstr>
      <vt:lpstr>Slide 7</vt:lpstr>
      <vt:lpstr>5.7 Fresh water biomes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jgrant</dc:creator>
  <cp:lastModifiedBy>jgrant</cp:lastModifiedBy>
  <cp:revision>8</cp:revision>
  <dcterms:created xsi:type="dcterms:W3CDTF">2010-10-20T17:13:22Z</dcterms:created>
  <dcterms:modified xsi:type="dcterms:W3CDTF">2012-02-15T14:06:55Z</dcterms:modified>
</cp:coreProperties>
</file>